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2" r:id="rId4"/>
    <p:sldMasterId id="2147484082" r:id="rId5"/>
    <p:sldMasterId id="2147484094" r:id="rId6"/>
  </p:sldMasterIdLst>
  <p:notesMasterIdLst>
    <p:notesMasterId r:id="rId36"/>
  </p:notesMasterIdLst>
  <p:handoutMasterIdLst>
    <p:handoutMasterId r:id="rId37"/>
  </p:handoutMasterIdLst>
  <p:sldIdLst>
    <p:sldId id="432" r:id="rId7"/>
    <p:sldId id="404" r:id="rId8"/>
    <p:sldId id="405" r:id="rId9"/>
    <p:sldId id="409" r:id="rId10"/>
    <p:sldId id="410" r:id="rId11"/>
    <p:sldId id="406" r:id="rId12"/>
    <p:sldId id="408" r:id="rId13"/>
    <p:sldId id="407" r:id="rId14"/>
    <p:sldId id="411" r:id="rId15"/>
    <p:sldId id="412" r:id="rId16"/>
    <p:sldId id="413" r:id="rId17"/>
    <p:sldId id="414" r:id="rId18"/>
    <p:sldId id="416" r:id="rId19"/>
    <p:sldId id="417" r:id="rId20"/>
    <p:sldId id="421" r:id="rId21"/>
    <p:sldId id="418" r:id="rId22"/>
    <p:sldId id="422" r:id="rId23"/>
    <p:sldId id="423" r:id="rId24"/>
    <p:sldId id="424" r:id="rId25"/>
    <p:sldId id="425" r:id="rId26"/>
    <p:sldId id="427" r:id="rId27"/>
    <p:sldId id="428" r:id="rId28"/>
    <p:sldId id="419" r:id="rId29"/>
    <p:sldId id="426" r:id="rId30"/>
    <p:sldId id="420" r:id="rId31"/>
    <p:sldId id="429" r:id="rId32"/>
    <p:sldId id="430" r:id="rId33"/>
    <p:sldId id="431" r:id="rId34"/>
    <p:sldId id="415" r:id="rId35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1pPr>
    <a:lvl2pPr marL="451513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2pPr>
    <a:lvl3pPr marL="903024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3pPr>
    <a:lvl4pPr marL="1354537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4pPr>
    <a:lvl5pPr marL="1806050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5pPr>
    <a:lvl6pPr marL="2257561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6pPr>
    <a:lvl7pPr marL="2709074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7pPr>
    <a:lvl8pPr marL="3160586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8pPr>
    <a:lvl9pPr marL="3612099" algn="l" defTabSz="451513" rtl="0" eaLnBrk="1" latinLnBrk="0" hangingPunct="1">
      <a:defRPr sz="177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8C3C2AC1-F965-EF4F-BF80-B2AF3080E0AA}">
          <p14:sldIdLst>
            <p14:sldId id="432"/>
            <p14:sldId id="404"/>
            <p14:sldId id="405"/>
            <p14:sldId id="409"/>
            <p14:sldId id="410"/>
            <p14:sldId id="406"/>
            <p14:sldId id="408"/>
            <p14:sldId id="407"/>
            <p14:sldId id="411"/>
            <p14:sldId id="412"/>
            <p14:sldId id="413"/>
            <p14:sldId id="414"/>
            <p14:sldId id="416"/>
            <p14:sldId id="417"/>
            <p14:sldId id="421"/>
            <p14:sldId id="418"/>
            <p14:sldId id="422"/>
            <p14:sldId id="423"/>
            <p14:sldId id="424"/>
            <p14:sldId id="425"/>
            <p14:sldId id="427"/>
            <p14:sldId id="428"/>
            <p14:sldId id="419"/>
            <p14:sldId id="426"/>
            <p14:sldId id="420"/>
            <p14:sldId id="429"/>
            <p14:sldId id="430"/>
            <p14:sldId id="431"/>
            <p14:sldId id="4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Haggerty" initials="KH" lastIdx="38" clrIdx="0"/>
  <p:cmAuthor id="2" name="Rachel Stevens" initials="RS" lastIdx="2" clrIdx="1"/>
  <p:cmAuthor id="3" name="Rachel Stevens" initials="RS [2]" lastIdx="1" clrIdx="2"/>
  <p:cmAuthor id="4" name="Rachel Stevens" initials="RS [3]" lastIdx="1" clrIdx="3"/>
  <p:cmAuthor id="5" name="Rachel Stevens" initials="RS [4]" lastIdx="1" clrIdx="4"/>
  <p:cmAuthor id="6" name="Rachel Stevens" initials="RS [5]" lastIdx="1" clrIdx="5"/>
  <p:cmAuthor id="7" name="Rachel Stevens" initials="RS [6]" lastIdx="1" clrIdx="6"/>
  <p:cmAuthor id="8" name="Rachel Stevens" initials="RS [7]" lastIdx="1" clrIdx="7"/>
  <p:cmAuthor id="9" name="Rachel Stevens" initials="RS [8]" lastIdx="1" clrIdx="8"/>
  <p:cmAuthor id="10" name="Rachel Stevens" initials="RS [9]" lastIdx="1" clrIdx="9"/>
  <p:cmAuthor id="11" name="Rachel Stevens" initials="RS [10]" lastIdx="1" clrIdx="10"/>
  <p:cmAuthor id="12" name="Rachel Stevens" initials="RS [11]" lastIdx="1" clrIdx="11"/>
  <p:cmAuthor id="13" name="Rachel Stevens" initials="RS [12]" lastIdx="1" clrIdx="12"/>
  <p:cmAuthor id="14" name="Rachel Stevens" initials="RS [13]" lastIdx="1" clrIdx="13"/>
  <p:cmAuthor id="15" name="Rachel Stevens" initials="RS [14]" lastIdx="1" clrIdx="14"/>
  <p:cmAuthor id="16" name="Rachel Stevens" initials="RS [15]" lastIdx="1" clrIdx="15"/>
  <p:cmAuthor id="17" name="Rachel Stevens" initials="RS [16]" lastIdx="1" clrIdx="1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443"/>
    <a:srgbClr val="005110"/>
    <a:srgbClr val="EC5F08"/>
    <a:srgbClr val="E4610F"/>
    <a:srgbClr val="002060"/>
    <a:srgbClr val="C7D800"/>
    <a:srgbClr val="FFFFFF"/>
    <a:srgbClr val="D0DFEF"/>
    <a:srgbClr val="878888"/>
    <a:srgbClr val="D5FC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6D4903-418A-472A-A971-7D8437E7C0F8}" v="41" dt="2022-06-21T23:13:09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7" autoAdjust="0"/>
    <p:restoredTop sz="85050" autoAdjust="0"/>
  </p:normalViewPr>
  <p:slideViewPr>
    <p:cSldViewPr snapToGrid="0">
      <p:cViewPr varScale="1">
        <p:scale>
          <a:sx n="114" d="100"/>
          <a:sy n="114" d="100"/>
        </p:scale>
        <p:origin x="73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vin Iost" userId="2e918ae95cf3805c" providerId="LiveId" clId="{92E7975B-09EF-48E5-89B7-B533ACF98E61}"/>
    <pc:docChg chg="undo redo custSel addSld delSld modSld sldOrd delMainMaster modMainMaster modSection">
      <pc:chgData name="Calvin Iost" userId="2e918ae95cf3805c" providerId="LiveId" clId="{92E7975B-09EF-48E5-89B7-B533ACF98E61}" dt="2022-05-01T20:34:54.130" v="4697" actId="208"/>
      <pc:docMkLst>
        <pc:docMk/>
      </pc:docMkLst>
      <pc:sldChg chg="addSp delSp modSp mod delAnim modAnim">
        <pc:chgData name="Calvin Iost" userId="2e918ae95cf3805c" providerId="LiveId" clId="{92E7975B-09EF-48E5-89B7-B533ACF98E61}" dt="2022-04-30T15:24:41.507" v="4675" actId="14100"/>
        <pc:sldMkLst>
          <pc:docMk/>
          <pc:sldMk cId="1809831157" sldId="256"/>
        </pc:sldMkLst>
        <pc:spChg chg="mod">
          <ac:chgData name="Calvin Iost" userId="2e918ae95cf3805c" providerId="LiveId" clId="{92E7975B-09EF-48E5-89B7-B533ACF98E61}" dt="2022-04-29T13:31:38.503" v="125" actId="20577"/>
          <ac:spMkLst>
            <pc:docMk/>
            <pc:sldMk cId="1809831157" sldId="256"/>
            <ac:spMk id="4" creationId="{00000000-0000-0000-0000-000000000000}"/>
          </ac:spMkLst>
        </pc:spChg>
        <pc:spChg chg="add del mod">
          <ac:chgData name="Calvin Iost" userId="2e918ae95cf3805c" providerId="LiveId" clId="{92E7975B-09EF-48E5-89B7-B533ACF98E61}" dt="2022-04-29T13:31:49.512" v="127" actId="478"/>
          <ac:spMkLst>
            <pc:docMk/>
            <pc:sldMk cId="1809831157" sldId="256"/>
            <ac:spMk id="5" creationId="{5B2A00AF-6576-4DAA-9E6B-1E9466DAE673}"/>
          </ac:spMkLst>
        </pc:spChg>
        <pc:spChg chg="add mod">
          <ac:chgData name="Calvin Iost" userId="2e918ae95cf3805c" providerId="LiveId" clId="{92E7975B-09EF-48E5-89B7-B533ACF98E61}" dt="2022-04-30T15:24:41.507" v="4675" actId="14100"/>
          <ac:spMkLst>
            <pc:docMk/>
            <pc:sldMk cId="1809831157" sldId="256"/>
            <ac:spMk id="8" creationId="{FCB13FD6-8984-147B-A006-6309ADDA3025}"/>
          </ac:spMkLst>
        </pc:spChg>
        <pc:graphicFrameChg chg="add mod modGraphic">
          <ac:chgData name="Calvin Iost" userId="2e918ae95cf3805c" providerId="LiveId" clId="{92E7975B-09EF-48E5-89B7-B533ACF98E61}" dt="2022-04-30T15:24:27.237" v="4668" actId="1076"/>
          <ac:graphicFrameMkLst>
            <pc:docMk/>
            <pc:sldMk cId="1809831157" sldId="256"/>
            <ac:graphicFrameMk id="7" creationId="{1A415A9B-6146-4B09-9848-3820113F2BCC}"/>
          </ac:graphicFrameMkLst>
        </pc:graphicFrameChg>
        <pc:picChg chg="add mod">
          <ac:chgData name="Calvin Iost" userId="2e918ae95cf3805c" providerId="LiveId" clId="{92E7975B-09EF-48E5-89B7-B533ACF98E61}" dt="2022-04-29T13:31:57.470" v="128" actId="11530"/>
          <ac:picMkLst>
            <pc:docMk/>
            <pc:sldMk cId="1809831157" sldId="256"/>
            <ac:picMk id="3" creationId="{24F30F47-F38E-4D72-B486-DE0AE3013E99}"/>
          </ac:picMkLst>
        </pc:picChg>
        <pc:picChg chg="add mod">
          <ac:chgData name="Calvin Iost" userId="2e918ae95cf3805c" providerId="LiveId" clId="{92E7975B-09EF-48E5-89B7-B533ACF98E61}" dt="2022-04-30T15:24:24.502" v="4665" actId="1076"/>
          <ac:picMkLst>
            <pc:docMk/>
            <pc:sldMk cId="1809831157" sldId="256"/>
            <ac:picMk id="6" creationId="{898FE16B-7702-462F-A30B-4A49D6693668}"/>
          </ac:picMkLst>
        </pc:picChg>
      </pc:sldChg>
      <pc:sldChg chg="addSp modSp add del mod">
        <pc:chgData name="Calvin Iost" userId="2e918ae95cf3805c" providerId="LiveId" clId="{92E7975B-09EF-48E5-89B7-B533ACF98E61}" dt="2022-04-29T17:29:43.990" v="305" actId="14100"/>
        <pc:sldMkLst>
          <pc:docMk/>
          <pc:sldMk cId="1086382258" sldId="257"/>
        </pc:sldMkLst>
        <pc:spChg chg="add mod">
          <ac:chgData name="Calvin Iost" userId="2e918ae95cf3805c" providerId="LiveId" clId="{92E7975B-09EF-48E5-89B7-B533ACF98E61}" dt="2022-04-29T17:29:43.990" v="305" actId="14100"/>
          <ac:spMkLst>
            <pc:docMk/>
            <pc:sldMk cId="1086382258" sldId="257"/>
            <ac:spMk id="4" creationId="{57031959-97C8-430D-9A34-139574179F55}"/>
          </ac:spMkLst>
        </pc:spChg>
        <pc:spChg chg="mod">
          <ac:chgData name="Calvin Iost" userId="2e918ae95cf3805c" providerId="LiveId" clId="{92E7975B-09EF-48E5-89B7-B533ACF98E61}" dt="2022-04-29T17:29:36.036" v="302"/>
          <ac:spMkLst>
            <pc:docMk/>
            <pc:sldMk cId="1086382258" sldId="257"/>
            <ac:spMk id="15" creationId="{884EF681-EE17-45A7-B297-BD0A83007AA9}"/>
          </ac:spMkLst>
        </pc:spChg>
        <pc:picChg chg="add mod">
          <ac:chgData name="Calvin Iost" userId="2e918ae95cf3805c" providerId="LiveId" clId="{92E7975B-09EF-48E5-89B7-B533ACF98E61}" dt="2022-04-29T17:28:10.270" v="247"/>
          <ac:picMkLst>
            <pc:docMk/>
            <pc:sldMk cId="1086382258" sldId="257"/>
            <ac:picMk id="5" creationId="{E36B617B-E36B-475F-8215-44C102CF6224}"/>
          </ac:picMkLst>
        </pc:picChg>
        <pc:picChg chg="add mod">
          <ac:chgData name="Calvin Iost" userId="2e918ae95cf3805c" providerId="LiveId" clId="{92E7975B-09EF-48E5-89B7-B533ACF98E61}" dt="2022-04-29T17:28:10.270" v="247"/>
          <ac:picMkLst>
            <pc:docMk/>
            <pc:sldMk cId="1086382258" sldId="257"/>
            <ac:picMk id="6" creationId="{92D5F9BE-79A8-4C8E-A12D-0B03A7D5CB6D}"/>
          </ac:picMkLst>
        </pc:picChg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1738187442" sldId="257"/>
        </pc:sldMkLst>
      </pc:sldChg>
      <pc:sldChg chg="addSp delSp modSp add del mod setBg delDesignElem">
        <pc:chgData name="Calvin Iost" userId="2e918ae95cf3805c" providerId="LiveId" clId="{92E7975B-09EF-48E5-89B7-B533ACF98E61}" dt="2022-05-01T20:33:42.938" v="4680"/>
        <pc:sldMkLst>
          <pc:docMk/>
          <pc:sldMk cId="1494323214" sldId="258"/>
        </pc:sldMkLst>
        <pc:spChg chg="mod">
          <ac:chgData name="Calvin Iost" userId="2e918ae95cf3805c" providerId="LiveId" clId="{92E7975B-09EF-48E5-89B7-B533ACF98E61}" dt="2022-04-29T17:28:47.599" v="270" actId="1076"/>
          <ac:spMkLst>
            <pc:docMk/>
            <pc:sldMk cId="1494323214" sldId="258"/>
            <ac:spMk id="2" creationId="{B5517C26-3C2C-40BE-A709-A5AA6B8E0D7E}"/>
          </ac:spMkLst>
        </pc:spChg>
        <pc:spChg chg="add del">
          <ac:chgData name="Calvin Iost" userId="2e918ae95cf3805c" providerId="LiveId" clId="{92E7975B-09EF-48E5-89B7-B533ACF98E61}" dt="2022-05-01T20:33:42.900" v="4679"/>
          <ac:spMkLst>
            <pc:docMk/>
            <pc:sldMk cId="1494323214" sldId="258"/>
            <ac:spMk id="9" creationId="{EB6D1D7F-141C-4D8E-BFBA-D95B68E16385}"/>
          </ac:spMkLst>
        </pc:spChg>
        <pc:spChg chg="add del">
          <ac:chgData name="Calvin Iost" userId="2e918ae95cf3805c" providerId="LiveId" clId="{92E7975B-09EF-48E5-89B7-B533ACF98E61}" dt="2022-05-01T20:33:42.900" v="4679"/>
          <ac:spMkLst>
            <pc:docMk/>
            <pc:sldMk cId="1494323214" sldId="258"/>
            <ac:spMk id="11" creationId="{27248369-464E-49D1-91FC-BC34A50A66D2}"/>
          </ac:spMkLst>
        </pc:spChg>
        <pc:picChg chg="add del mod">
          <ac:chgData name="Calvin Iost" userId="2e918ae95cf3805c" providerId="LiveId" clId="{92E7975B-09EF-48E5-89B7-B533ACF98E61}" dt="2022-04-29T17:28:42.808" v="268"/>
          <ac:picMkLst>
            <pc:docMk/>
            <pc:sldMk cId="1494323214" sldId="258"/>
            <ac:picMk id="23" creationId="{8A6E25B4-30B2-425F-A3E2-21A841E48B75}"/>
          </ac:picMkLst>
        </pc:picChg>
        <pc:picChg chg="add del mod">
          <ac:chgData name="Calvin Iost" userId="2e918ae95cf3805c" providerId="LiveId" clId="{92E7975B-09EF-48E5-89B7-B533ACF98E61}" dt="2022-04-29T17:28:42.808" v="268"/>
          <ac:picMkLst>
            <pc:docMk/>
            <pc:sldMk cId="1494323214" sldId="258"/>
            <ac:picMk id="24" creationId="{D39C7D6E-5A98-4A9E-9813-A0D24E46EB46}"/>
          </ac:picMkLst>
        </pc:picChg>
        <pc:picChg chg="add mod">
          <ac:chgData name="Calvin Iost" userId="2e918ae95cf3805c" providerId="LiveId" clId="{92E7975B-09EF-48E5-89B7-B533ACF98E61}" dt="2022-04-29T17:28:44.858" v="269"/>
          <ac:picMkLst>
            <pc:docMk/>
            <pc:sldMk cId="1494323214" sldId="258"/>
            <ac:picMk id="25" creationId="{91A99BC3-B9CA-4B24-A4B7-FDB9CFCE9902}"/>
          </ac:picMkLst>
        </pc:picChg>
        <pc:picChg chg="add mod">
          <ac:chgData name="Calvin Iost" userId="2e918ae95cf3805c" providerId="LiveId" clId="{92E7975B-09EF-48E5-89B7-B533ACF98E61}" dt="2022-04-29T17:28:44.858" v="269"/>
          <ac:picMkLst>
            <pc:docMk/>
            <pc:sldMk cId="1494323214" sldId="258"/>
            <ac:picMk id="26" creationId="{DA9493A3-494B-4FE0-A057-2675E70F8EBA}"/>
          </ac:picMkLst>
        </pc:picChg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2691790994" sldId="258"/>
        </pc:sldMkLst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3952871664" sldId="259"/>
        </pc:sldMkLst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860376542" sldId="260"/>
        </pc:sldMkLst>
      </pc:sldChg>
      <pc:sldChg chg="modSp add del mod ord">
        <pc:chgData name="Calvin Iost" userId="2e918ae95cf3805c" providerId="LiveId" clId="{92E7975B-09EF-48E5-89B7-B533ACF98E61}" dt="2022-04-29T19:32:54.438" v="2792" actId="47"/>
        <pc:sldMkLst>
          <pc:docMk/>
          <pc:sldMk cId="1877501700" sldId="260"/>
        </pc:sldMkLst>
        <pc:spChg chg="mod">
          <ac:chgData name="Calvin Iost" userId="2e918ae95cf3805c" providerId="LiveId" clId="{92E7975B-09EF-48E5-89B7-B533ACF98E61}" dt="2022-04-29T14:15:40.733" v="231" actId="20577"/>
          <ac:spMkLst>
            <pc:docMk/>
            <pc:sldMk cId="1877501700" sldId="260"/>
            <ac:spMk id="2" creationId="{9A5D189D-9457-4D56-B999-BF26E2B26A61}"/>
          </ac:spMkLst>
        </pc:spChg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110174072" sldId="261"/>
        </pc:sldMkLst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3536840671" sldId="261"/>
        </pc:sldMkLst>
      </pc:sldChg>
      <pc:sldChg chg="del">
        <pc:chgData name="Calvin Iost" userId="2e918ae95cf3805c" providerId="LiveId" clId="{92E7975B-09EF-48E5-89B7-B533ACF98E61}" dt="2022-04-29T13:25:54.290" v="40" actId="47"/>
        <pc:sldMkLst>
          <pc:docMk/>
          <pc:sldMk cId="1189367614" sldId="262"/>
        </pc:sldMkLst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1768803178" sldId="262"/>
        </pc:sldMkLst>
      </pc:sldChg>
      <pc:sldChg chg="addSp delSp modSp add del mod">
        <pc:chgData name="Calvin Iost" userId="2e918ae95cf3805c" providerId="LiveId" clId="{92E7975B-09EF-48E5-89B7-B533ACF98E61}" dt="2022-04-30T14:48:55.698" v="4615" actId="47"/>
        <pc:sldMkLst>
          <pc:docMk/>
          <pc:sldMk cId="1822915988" sldId="263"/>
        </pc:sldMkLst>
        <pc:spChg chg="mod">
          <ac:chgData name="Calvin Iost" userId="2e918ae95cf3805c" providerId="LiveId" clId="{92E7975B-09EF-48E5-89B7-B533ACF98E61}" dt="2022-04-29T13:24:47.993" v="34" actId="20577"/>
          <ac:spMkLst>
            <pc:docMk/>
            <pc:sldMk cId="1822915988" sldId="263"/>
            <ac:spMk id="5" creationId="{BF1147BB-B84E-48AF-AC98-EB8E21F65027}"/>
          </ac:spMkLst>
        </pc:spChg>
        <pc:spChg chg="del">
          <ac:chgData name="Calvin Iost" userId="2e918ae95cf3805c" providerId="LiveId" clId="{92E7975B-09EF-48E5-89B7-B533ACF98E61}" dt="2022-04-29T22:35:43.347" v="3394" actId="478"/>
          <ac:spMkLst>
            <pc:docMk/>
            <pc:sldMk cId="1822915988" sldId="263"/>
            <ac:spMk id="11" creationId="{69C3FB89-014B-4A28-9D5D-DB4E50C9EE33}"/>
          </ac:spMkLst>
        </pc:spChg>
        <pc:picChg chg="add mod">
          <ac:chgData name="Calvin Iost" userId="2e918ae95cf3805c" providerId="LiveId" clId="{92E7975B-09EF-48E5-89B7-B533ACF98E61}" dt="2022-04-29T13:25:12.305" v="36" actId="1076"/>
          <ac:picMkLst>
            <pc:docMk/>
            <pc:sldMk cId="1822915988" sldId="263"/>
            <ac:picMk id="6" creationId="{040BD85E-6BF1-4643-AEAB-7CED1FD71793}"/>
          </ac:picMkLst>
        </pc:picChg>
        <pc:picChg chg="add mod">
          <ac:chgData name="Calvin Iost" userId="2e918ae95cf3805c" providerId="LiveId" clId="{92E7975B-09EF-48E5-89B7-B533ACF98E61}" dt="2022-04-29T13:25:44.343" v="39" actId="1076"/>
          <ac:picMkLst>
            <pc:docMk/>
            <pc:sldMk cId="1822915988" sldId="263"/>
            <ac:picMk id="8" creationId="{AA1209C0-10DD-4C4B-A277-0294F301E9C8}"/>
          </ac:picMkLst>
        </pc:picChg>
        <pc:cxnChg chg="del">
          <ac:chgData name="Calvin Iost" userId="2e918ae95cf3805c" providerId="LiveId" clId="{92E7975B-09EF-48E5-89B7-B533ACF98E61}" dt="2022-04-29T22:35:44.213" v="3395" actId="478"/>
          <ac:cxnSpMkLst>
            <pc:docMk/>
            <pc:sldMk cId="1822915988" sldId="263"/>
            <ac:cxnSpMk id="3" creationId="{71DC4BC2-47FD-499B-8D16-E40152744D77}"/>
          </ac:cxnSpMkLst>
        </pc:cxnChg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3537291202" sldId="263"/>
        </pc:sldMkLst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2097265244" sldId="264"/>
        </pc:sldMkLst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4113661324" sldId="265"/>
        </pc:sldMkLst>
      </pc:sldChg>
      <pc:sldChg chg="addSp delSp modSp add del mod setBg">
        <pc:chgData name="Calvin Iost" userId="2e918ae95cf3805c" providerId="LiveId" clId="{92E7975B-09EF-48E5-89B7-B533ACF98E61}" dt="2022-05-01T20:33:42.938" v="4680"/>
        <pc:sldMkLst>
          <pc:docMk/>
          <pc:sldMk cId="3200679759" sldId="266"/>
        </pc:sldMkLst>
        <pc:spChg chg="mod">
          <ac:chgData name="Calvin Iost" userId="2e918ae95cf3805c" providerId="LiveId" clId="{92E7975B-09EF-48E5-89B7-B533ACF98E61}" dt="2022-04-29T17:28:41.161" v="265" actId="1076"/>
          <ac:spMkLst>
            <pc:docMk/>
            <pc:sldMk cId="3200679759" sldId="266"/>
            <ac:spMk id="4" creationId="{AA8E6C1F-F3CA-4AB9-9866-D0297150B285}"/>
          </ac:spMkLst>
        </pc:spChg>
        <pc:spChg chg="mod">
          <ac:chgData name="Calvin Iost" userId="2e918ae95cf3805c" providerId="LiveId" clId="{92E7975B-09EF-48E5-89B7-B533ACF98E61}" dt="2022-04-29T14:02:29.687" v="204"/>
          <ac:spMkLst>
            <pc:docMk/>
            <pc:sldMk cId="3200679759" sldId="266"/>
            <ac:spMk id="6" creationId="{AC0C746D-B005-4874-A253-FB4FDB58FA9D}"/>
          </ac:spMkLst>
        </pc:spChg>
        <pc:picChg chg="add del mod">
          <ac:chgData name="Calvin Iost" userId="2e918ae95cf3805c" providerId="LiveId" clId="{92E7975B-09EF-48E5-89B7-B533ACF98E61}" dt="2022-04-29T17:28:41.728" v="266"/>
          <ac:picMkLst>
            <pc:docMk/>
            <pc:sldMk cId="3200679759" sldId="266"/>
            <ac:picMk id="7" creationId="{32DB5942-C4C4-43A6-97CC-A571FD932B7B}"/>
          </ac:picMkLst>
        </pc:picChg>
        <pc:picChg chg="add del mod">
          <ac:chgData name="Calvin Iost" userId="2e918ae95cf3805c" providerId="LiveId" clId="{92E7975B-09EF-48E5-89B7-B533ACF98E61}" dt="2022-04-29T17:28:41.728" v="266"/>
          <ac:picMkLst>
            <pc:docMk/>
            <pc:sldMk cId="3200679759" sldId="266"/>
            <ac:picMk id="9" creationId="{A018A98A-2A50-46C6-839D-B87942300C40}"/>
          </ac:picMkLst>
        </pc:picChg>
      </pc:sldChg>
      <pc:sldChg chg="addSp delSp modSp add del mod">
        <pc:chgData name="Calvin Iost" userId="2e918ae95cf3805c" providerId="LiveId" clId="{92E7975B-09EF-48E5-89B7-B533ACF98E61}" dt="2022-05-01T20:33:42.938" v="4680"/>
        <pc:sldMkLst>
          <pc:docMk/>
          <pc:sldMk cId="3107184350" sldId="267"/>
        </pc:sldMkLst>
        <pc:spChg chg="mod">
          <ac:chgData name="Calvin Iost" userId="2e918ae95cf3805c" providerId="LiveId" clId="{92E7975B-09EF-48E5-89B7-B533ACF98E61}" dt="2022-04-29T17:28:39.720" v="263" actId="1076"/>
          <ac:spMkLst>
            <pc:docMk/>
            <pc:sldMk cId="3107184350" sldId="267"/>
            <ac:spMk id="2" creationId="{ACCBED51-2C69-4CD4-A5E1-DD80F9F5033E}"/>
          </ac:spMkLst>
        </pc:spChg>
        <pc:picChg chg="add del mod">
          <ac:chgData name="Calvin Iost" userId="2e918ae95cf3805c" providerId="LiveId" clId="{92E7975B-09EF-48E5-89B7-B533ACF98E61}" dt="2022-04-29T17:28:40.713" v="264"/>
          <ac:picMkLst>
            <pc:docMk/>
            <pc:sldMk cId="3107184350" sldId="267"/>
            <ac:picMk id="4" creationId="{8FC90B63-B426-4E27-87B9-DFB698101840}"/>
          </ac:picMkLst>
        </pc:picChg>
        <pc:picChg chg="add del mod">
          <ac:chgData name="Calvin Iost" userId="2e918ae95cf3805c" providerId="LiveId" clId="{92E7975B-09EF-48E5-89B7-B533ACF98E61}" dt="2022-04-29T17:28:40.713" v="264"/>
          <ac:picMkLst>
            <pc:docMk/>
            <pc:sldMk cId="3107184350" sldId="267"/>
            <ac:picMk id="5" creationId="{B3D5C459-42CB-46ED-A6A4-0CC269A2D849}"/>
          </ac:picMkLst>
        </pc:picChg>
      </pc:sldChg>
      <pc:sldChg chg="addSp delSp modSp add del mod">
        <pc:chgData name="Calvin Iost" userId="2e918ae95cf3805c" providerId="LiveId" clId="{92E7975B-09EF-48E5-89B7-B533ACF98E61}" dt="2022-05-01T20:33:42.938" v="4680"/>
        <pc:sldMkLst>
          <pc:docMk/>
          <pc:sldMk cId="4067103443" sldId="268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4067103443" sldId="268"/>
            <ac:spMk id="2" creationId="{ACCBED51-2C69-4CD4-A5E1-DD80F9F5033E}"/>
          </ac:spMkLst>
        </pc:spChg>
        <pc:picChg chg="mod">
          <ac:chgData name="Calvin Iost" userId="2e918ae95cf3805c" providerId="LiveId" clId="{92E7975B-09EF-48E5-89B7-B533ACF98E61}" dt="2022-04-29T17:28:38.623" v="261" actId="1076"/>
          <ac:picMkLst>
            <pc:docMk/>
            <pc:sldMk cId="4067103443" sldId="268"/>
            <ac:picMk id="4" creationId="{B2CF7FE5-D798-4BA8-905A-35E1311D4E78}"/>
          </ac:picMkLst>
        </pc:picChg>
        <pc:picChg chg="add del mod">
          <ac:chgData name="Calvin Iost" userId="2e918ae95cf3805c" providerId="LiveId" clId="{92E7975B-09EF-48E5-89B7-B533ACF98E61}" dt="2022-04-29T17:28:39.191" v="262"/>
          <ac:picMkLst>
            <pc:docMk/>
            <pc:sldMk cId="4067103443" sldId="268"/>
            <ac:picMk id="5" creationId="{6EB29549-6CE7-4638-86AD-6E0B8E54CB76}"/>
          </ac:picMkLst>
        </pc:picChg>
        <pc:picChg chg="add del mod">
          <ac:chgData name="Calvin Iost" userId="2e918ae95cf3805c" providerId="LiveId" clId="{92E7975B-09EF-48E5-89B7-B533ACF98E61}" dt="2022-04-29T17:28:39.191" v="262"/>
          <ac:picMkLst>
            <pc:docMk/>
            <pc:sldMk cId="4067103443" sldId="268"/>
            <ac:picMk id="6" creationId="{6D129C68-BAE5-4876-9D97-AAD49FDBF8D5}"/>
          </ac:picMkLst>
        </pc:picChg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287422593" sldId="270"/>
        </pc:sldMkLst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3061054719" sldId="271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3061054719" sldId="271"/>
            <ac:spMk id="2" creationId="{E398701D-DB4C-40D4-900E-88CB80AEEA93}"/>
          </ac:spMkLst>
        </pc:spChg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1445607307" sldId="272"/>
        </pc:sldMkLst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3357644281" sldId="274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3357644281" sldId="274"/>
            <ac:spMk id="11" creationId="{29319CE3-AE2C-46DC-8465-6E4138492180}"/>
          </ac:spMkLst>
        </pc:spChg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1959959466" sldId="275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1959959466" sldId="275"/>
            <ac:spMk id="11" creationId="{29319CE3-AE2C-46DC-8465-6E4138492180}"/>
          </ac:spMkLst>
        </pc:spChg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1579021179" sldId="276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1579021179" sldId="276"/>
            <ac:spMk id="11" creationId="{29319CE3-AE2C-46DC-8465-6E4138492180}"/>
          </ac:spMkLst>
        </pc:spChg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3189892482" sldId="277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3189892482" sldId="277"/>
            <ac:spMk id="11" creationId="{29319CE3-AE2C-46DC-8465-6E4138492180}"/>
          </ac:spMkLst>
        </pc:spChg>
      </pc:sldChg>
      <pc:sldChg chg="modSp add del mod">
        <pc:chgData name="Calvin Iost" userId="2e918ae95cf3805c" providerId="LiveId" clId="{92E7975B-09EF-48E5-89B7-B533ACF98E61}" dt="2022-05-01T20:33:42.938" v="4680"/>
        <pc:sldMkLst>
          <pc:docMk/>
          <pc:sldMk cId="3071733717" sldId="278"/>
        </pc:sldMkLst>
        <pc:spChg chg="mod">
          <ac:chgData name="Calvin Iost" userId="2e918ae95cf3805c" providerId="LiveId" clId="{92E7975B-09EF-48E5-89B7-B533ACF98E61}" dt="2022-04-29T14:02:29.687" v="204"/>
          <ac:spMkLst>
            <pc:docMk/>
            <pc:sldMk cId="3071733717" sldId="278"/>
            <ac:spMk id="11" creationId="{29319CE3-AE2C-46DC-8465-6E4138492180}"/>
          </ac:spMkLst>
        </pc:spChg>
      </pc:sldChg>
      <pc:sldChg chg="addSp modSp add del mod">
        <pc:chgData name="Calvin Iost" userId="2e918ae95cf3805c" providerId="LiveId" clId="{92E7975B-09EF-48E5-89B7-B533ACF98E61}" dt="2022-05-01T20:33:42.938" v="4680"/>
        <pc:sldMkLst>
          <pc:docMk/>
          <pc:sldMk cId="870568931" sldId="279"/>
        </pc:sldMkLst>
        <pc:spChg chg="add mod">
          <ac:chgData name="Calvin Iost" userId="2e918ae95cf3805c" providerId="LiveId" clId="{92E7975B-09EF-48E5-89B7-B533ACF98E61}" dt="2022-04-29T19:32:47.995" v="2791" actId="1076"/>
          <ac:spMkLst>
            <pc:docMk/>
            <pc:sldMk cId="870568931" sldId="279"/>
            <ac:spMk id="6" creationId="{5709ED6E-CB00-47BE-84EA-A9323DA0BF60}"/>
          </ac:spMkLst>
        </pc:spChg>
      </pc:sldChg>
      <pc:sldChg chg="addSp delSp modSp add del mod">
        <pc:chgData name="Calvin Iost" userId="2e918ae95cf3805c" providerId="LiveId" clId="{92E7975B-09EF-48E5-89B7-B533ACF98E61}" dt="2022-04-29T19:32:15.850" v="2778" actId="47"/>
        <pc:sldMkLst>
          <pc:docMk/>
          <pc:sldMk cId="0" sldId="281"/>
        </pc:sldMkLst>
        <pc:spChg chg="add del mod">
          <ac:chgData name="Calvin Iost" userId="2e918ae95cf3805c" providerId="LiveId" clId="{92E7975B-09EF-48E5-89B7-B533ACF98E61}" dt="2022-04-29T19:31:30.140" v="2762" actId="478"/>
          <ac:spMkLst>
            <pc:docMk/>
            <pc:sldMk cId="0" sldId="281"/>
            <ac:spMk id="3" creationId="{559E26E8-3AA6-4498-A8F5-B9F00FCB92BE}"/>
          </ac:spMkLst>
        </pc:spChg>
        <pc:spChg chg="add del mod">
          <ac:chgData name="Calvin Iost" userId="2e918ae95cf3805c" providerId="LiveId" clId="{92E7975B-09EF-48E5-89B7-B533ACF98E61}" dt="2022-04-29T19:31:30.140" v="2762" actId="478"/>
          <ac:spMkLst>
            <pc:docMk/>
            <pc:sldMk cId="0" sldId="281"/>
            <ac:spMk id="5" creationId="{D1B35C5E-4965-419E-955F-6ED119DEF357}"/>
          </ac:spMkLst>
        </pc:spChg>
        <pc:spChg chg="mod">
          <ac:chgData name="Calvin Iost" userId="2e918ae95cf3805c" providerId="LiveId" clId="{92E7975B-09EF-48E5-89B7-B533ACF98E61}" dt="2022-04-29T19:31:33.622" v="2764" actId="1076"/>
          <ac:spMkLst>
            <pc:docMk/>
            <pc:sldMk cId="0" sldId="281"/>
            <ac:spMk id="10" creationId="{49206A70-EC3A-4623-9903-C7FC67C85B3B}"/>
          </ac:spMkLst>
        </pc:spChg>
        <pc:spChg chg="mod">
          <ac:chgData name="Calvin Iost" userId="2e918ae95cf3805c" providerId="LiveId" clId="{92E7975B-09EF-48E5-89B7-B533ACF98E61}" dt="2022-04-29T19:31:33.622" v="2764" actId="1076"/>
          <ac:spMkLst>
            <pc:docMk/>
            <pc:sldMk cId="0" sldId="281"/>
            <ac:spMk id="12" creationId="{63EDEF61-8DFC-496E-A54B-9A40987EE065}"/>
          </ac:spMkLst>
        </pc:spChg>
        <pc:spChg chg="add mod">
          <ac:chgData name="Calvin Iost" userId="2e918ae95cf3805c" providerId="LiveId" clId="{92E7975B-09EF-48E5-89B7-B533ACF98E61}" dt="2022-04-29T19:31:39.243" v="2766" actId="1076"/>
          <ac:spMkLst>
            <pc:docMk/>
            <pc:sldMk cId="0" sldId="281"/>
            <ac:spMk id="14" creationId="{2416C32F-AEB4-4977-B5A4-BE707C841C41}"/>
          </ac:spMkLst>
        </pc:spChg>
        <pc:spChg chg="del">
          <ac:chgData name="Calvin Iost" userId="2e918ae95cf3805c" providerId="LiveId" clId="{92E7975B-09EF-48E5-89B7-B533ACF98E61}" dt="2022-04-29T19:31:27.134" v="2761" actId="478"/>
          <ac:spMkLst>
            <pc:docMk/>
            <pc:sldMk cId="0" sldId="281"/>
            <ac:spMk id="475" creationId="{00000000-0000-0000-0000-000000000000}"/>
          </ac:spMkLst>
        </pc:spChg>
        <pc:spChg chg="del">
          <ac:chgData name="Calvin Iost" userId="2e918ae95cf3805c" providerId="LiveId" clId="{92E7975B-09EF-48E5-89B7-B533ACF98E61}" dt="2022-04-29T19:31:27.134" v="2761" actId="478"/>
          <ac:spMkLst>
            <pc:docMk/>
            <pc:sldMk cId="0" sldId="281"/>
            <ac:spMk id="476" creationId="{00000000-0000-0000-0000-000000000000}"/>
          </ac:spMkLst>
        </pc:spChg>
        <pc:spChg chg="del">
          <ac:chgData name="Calvin Iost" userId="2e918ae95cf3805c" providerId="LiveId" clId="{92E7975B-09EF-48E5-89B7-B533ACF98E61}" dt="2022-04-29T19:31:20.075" v="2760" actId="478"/>
          <ac:spMkLst>
            <pc:docMk/>
            <pc:sldMk cId="0" sldId="281"/>
            <ac:spMk id="477" creationId="{00000000-0000-0000-0000-000000000000}"/>
          </ac:spMkLst>
        </pc:spChg>
        <pc:grpChg chg="add mod">
          <ac:chgData name="Calvin Iost" userId="2e918ae95cf3805c" providerId="LiveId" clId="{92E7975B-09EF-48E5-89B7-B533ACF98E61}" dt="2022-04-29T19:31:33.622" v="2764" actId="1076"/>
          <ac:grpSpMkLst>
            <pc:docMk/>
            <pc:sldMk cId="0" sldId="281"/>
            <ac:grpSpMk id="9" creationId="{987D05A4-F342-4B9E-B947-E57C3D316470}"/>
          </ac:grpSpMkLst>
        </pc:grpChg>
        <pc:picChg chg="add mod">
          <ac:chgData name="Calvin Iost" userId="2e918ae95cf3805c" providerId="LiveId" clId="{92E7975B-09EF-48E5-89B7-B533ACF98E61}" dt="2022-04-29T19:31:33.622" v="2764" actId="1076"/>
          <ac:picMkLst>
            <pc:docMk/>
            <pc:sldMk cId="0" sldId="281"/>
            <ac:picMk id="13" creationId="{012B175D-79FA-4DF7-8BEE-A66C40B8B1EC}"/>
          </ac:picMkLst>
        </pc:picChg>
        <pc:picChg chg="add mod">
          <ac:chgData name="Calvin Iost" userId="2e918ae95cf3805c" providerId="LiveId" clId="{92E7975B-09EF-48E5-89B7-B533ACF98E61}" dt="2022-04-29T19:31:42.824" v="2767"/>
          <ac:picMkLst>
            <pc:docMk/>
            <pc:sldMk cId="0" sldId="281"/>
            <ac:picMk id="15" creationId="{14791438-93D8-4ECB-AC86-CFDF9DF16611}"/>
          </ac:picMkLst>
        </pc:picChg>
        <pc:picChg chg="add mod">
          <ac:chgData name="Calvin Iost" userId="2e918ae95cf3805c" providerId="LiveId" clId="{92E7975B-09EF-48E5-89B7-B533ACF98E61}" dt="2022-04-29T19:31:42.824" v="2767"/>
          <ac:picMkLst>
            <pc:docMk/>
            <pc:sldMk cId="0" sldId="281"/>
            <ac:picMk id="16" creationId="{9590D547-6231-493B-8484-E84C9ACAD616}"/>
          </ac:picMkLst>
        </pc:picChg>
        <pc:cxnChg chg="mod">
          <ac:chgData name="Calvin Iost" userId="2e918ae95cf3805c" providerId="LiveId" clId="{92E7975B-09EF-48E5-89B7-B533ACF98E61}" dt="2022-04-29T19:31:33.622" v="2764" actId="1076"/>
          <ac:cxnSpMkLst>
            <pc:docMk/>
            <pc:sldMk cId="0" sldId="281"/>
            <ac:cxnSpMk id="11" creationId="{4838518D-ABB1-4FE6-B632-9F348A530958}"/>
          </ac:cxnSpMkLst>
        </pc:cxnChg>
      </pc:sldChg>
      <pc:sldChg chg="add del">
        <pc:chgData name="Calvin Iost" userId="2e918ae95cf3805c" providerId="LiveId" clId="{92E7975B-09EF-48E5-89B7-B533ACF98E61}" dt="2022-04-29T14:15:32.198" v="207" actId="47"/>
        <pc:sldMkLst>
          <pc:docMk/>
          <pc:sldMk cId="2912409161" sldId="281"/>
        </pc:sldMkLst>
      </pc:sldChg>
      <pc:sldChg chg="addSp modSp add del mod setBg">
        <pc:chgData name="Calvin Iost" userId="2e918ae95cf3805c" providerId="LiveId" clId="{92E7975B-09EF-48E5-89B7-B533ACF98E61}" dt="2022-05-01T20:34:03.480" v="4693" actId="1076"/>
        <pc:sldMkLst>
          <pc:docMk/>
          <pc:sldMk cId="4207588369" sldId="282"/>
        </pc:sldMkLst>
        <pc:spChg chg="add mod">
          <ac:chgData name="Calvin Iost" userId="2e918ae95cf3805c" providerId="LiveId" clId="{92E7975B-09EF-48E5-89B7-B533ACF98E61}" dt="2022-05-01T20:34:03.480" v="4693" actId="1076"/>
          <ac:spMkLst>
            <pc:docMk/>
            <pc:sldMk cId="4207588369" sldId="282"/>
            <ac:spMk id="9" creationId="{3DD296B1-240E-9BCE-017E-F4378856BB4B}"/>
          </ac:spMkLst>
        </pc:spChg>
      </pc:sldChg>
      <pc:sldChg chg="add del">
        <pc:chgData name="Calvin Iost" userId="2e918ae95cf3805c" providerId="LiveId" clId="{92E7975B-09EF-48E5-89B7-B533ACF98E61}" dt="2022-05-01T20:33:42.938" v="4680"/>
        <pc:sldMkLst>
          <pc:docMk/>
          <pc:sldMk cId="1873973613" sldId="284"/>
        </pc:sldMkLst>
      </pc:sldChg>
      <pc:sldChg chg="add del setBg">
        <pc:chgData name="Calvin Iost" userId="2e918ae95cf3805c" providerId="LiveId" clId="{92E7975B-09EF-48E5-89B7-B533ACF98E61}" dt="2022-05-01T20:33:42.938" v="4680"/>
        <pc:sldMkLst>
          <pc:docMk/>
          <pc:sldMk cId="2440551237" sldId="285"/>
        </pc:sldMkLst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3955120409" sldId="312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3955120409" sldId="312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591290521" sldId="314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591290521" sldId="314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53753473" sldId="315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53753473" sldId="315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385108518" sldId="317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385108518" sldId="317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764168697" sldId="318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764168697" sldId="318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3447121725" sldId="320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3447121725" sldId="320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786170036" sldId="321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786170036" sldId="321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2219233945" sldId="322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2219233945" sldId="322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2363837593" sldId="323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2363837593" sldId="323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1600786225" sldId="324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1600786225" sldId="324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978151121" sldId="325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978151121" sldId="325"/>
            <ac:spMk id="2" creationId="{EB0E1E3C-2A7B-4B47-BF04-B1F280359C83}"/>
          </ac:spMkLst>
        </pc:spChg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2649679673" sldId="326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2649679673" sldId="326"/>
            <ac:spMk id="2" creationId="{EB0E1E3C-2A7B-4B47-BF04-B1F280359C83}"/>
          </ac:spMkLst>
        </pc:spChg>
      </pc:sldChg>
      <pc:sldChg chg="addSp delSp modSp add del mod">
        <pc:chgData name="Calvin Iost" userId="2e918ae95cf3805c" providerId="LiveId" clId="{92E7975B-09EF-48E5-89B7-B533ACF98E61}" dt="2022-04-29T19:32:58.573" v="2793" actId="47"/>
        <pc:sldMkLst>
          <pc:docMk/>
          <pc:sldMk cId="118946761" sldId="399"/>
        </pc:sldMkLst>
        <pc:spChg chg="mod">
          <ac:chgData name="Calvin Iost" userId="2e918ae95cf3805c" providerId="LiveId" clId="{92E7975B-09EF-48E5-89B7-B533ACF98E61}" dt="2022-04-29T13:26:09.391" v="41"/>
          <ac:spMkLst>
            <pc:docMk/>
            <pc:sldMk cId="118946761" sldId="399"/>
            <ac:spMk id="4" creationId="{A6B8727E-8815-4B32-B241-0708CEC1C17A}"/>
          </ac:spMkLst>
        </pc:spChg>
        <pc:spChg chg="mod">
          <ac:chgData name="Calvin Iost" userId="2e918ae95cf3805c" providerId="LiveId" clId="{92E7975B-09EF-48E5-89B7-B533ACF98E61}" dt="2022-04-29T13:26:20.474" v="46" actId="1076"/>
          <ac:spMkLst>
            <pc:docMk/>
            <pc:sldMk cId="118946761" sldId="399"/>
            <ac:spMk id="14" creationId="{CF4FD030-5AF5-47B5-8AB9-D45000CDC51C}"/>
          </ac:spMkLst>
        </pc:spChg>
        <pc:picChg chg="add mod">
          <ac:chgData name="Calvin Iost" userId="2e918ae95cf3805c" providerId="LiveId" clId="{92E7975B-09EF-48E5-89B7-B533ACF98E61}" dt="2022-04-29T13:26:17.237" v="44"/>
          <ac:picMkLst>
            <pc:docMk/>
            <pc:sldMk cId="118946761" sldId="399"/>
            <ac:picMk id="9" creationId="{4F172C8D-39AD-4B6C-B968-428B5BA21E2C}"/>
          </ac:picMkLst>
        </pc:picChg>
        <pc:picChg chg="add mod">
          <ac:chgData name="Calvin Iost" userId="2e918ae95cf3805c" providerId="LiveId" clId="{92E7975B-09EF-48E5-89B7-B533ACF98E61}" dt="2022-04-29T13:26:17.237" v="44"/>
          <ac:picMkLst>
            <pc:docMk/>
            <pc:sldMk cId="118946761" sldId="399"/>
            <ac:picMk id="10" creationId="{EBFA7CC2-AC5B-4654-814C-06AE7658CCB7}"/>
          </ac:picMkLst>
        </pc:picChg>
        <pc:picChg chg="del">
          <ac:chgData name="Calvin Iost" userId="2e918ae95cf3805c" providerId="LiveId" clId="{92E7975B-09EF-48E5-89B7-B533ACF98E61}" dt="2022-04-29T19:31:55.099" v="2770"/>
          <ac:picMkLst>
            <pc:docMk/>
            <pc:sldMk cId="118946761" sldId="399"/>
            <ac:picMk id="11" creationId="{B73BA880-3C84-42BA-8EDC-F9F130BEB36B}"/>
          </ac:picMkLst>
        </pc:picChg>
        <pc:picChg chg="del">
          <ac:chgData name="Calvin Iost" userId="2e918ae95cf3805c" providerId="LiveId" clId="{92E7975B-09EF-48E5-89B7-B533ACF98E61}" dt="2022-04-29T19:31:55.099" v="2770"/>
          <ac:picMkLst>
            <pc:docMk/>
            <pc:sldMk cId="118946761" sldId="399"/>
            <ac:picMk id="12" creationId="{2FE4A64D-9570-4B29-BB07-7F774912BC23}"/>
          </ac:picMkLst>
        </pc:picChg>
      </pc:sldChg>
      <pc:sldChg chg="delSp modSp add del mod">
        <pc:chgData name="Calvin Iost" userId="2e918ae95cf3805c" providerId="LiveId" clId="{92E7975B-09EF-48E5-89B7-B533ACF98E61}" dt="2022-04-29T16:34:17.098" v="234" actId="47"/>
        <pc:sldMkLst>
          <pc:docMk/>
          <pc:sldMk cId="768759821" sldId="400"/>
        </pc:sldMkLst>
        <pc:spChg chg="mod">
          <ac:chgData name="Calvin Iost" userId="2e918ae95cf3805c" providerId="LiveId" clId="{92E7975B-09EF-48E5-89B7-B533ACF98E61}" dt="2022-04-29T13:59:48.563" v="190" actId="1076"/>
          <ac:spMkLst>
            <pc:docMk/>
            <pc:sldMk cId="768759821" sldId="400"/>
            <ac:spMk id="4" creationId="{00000000-0000-0000-0000-000000000000}"/>
          </ac:spMkLst>
        </pc:spChg>
        <pc:graphicFrameChg chg="del">
          <ac:chgData name="Calvin Iost" userId="2e918ae95cf3805c" providerId="LiveId" clId="{92E7975B-09EF-48E5-89B7-B533ACF98E61}" dt="2022-04-29T13:34:24.169" v="136" actId="478"/>
          <ac:graphicFrameMkLst>
            <pc:docMk/>
            <pc:sldMk cId="768759821" sldId="400"/>
            <ac:graphicFrameMk id="7" creationId="{1A415A9B-6146-4B09-9848-3820113F2BCC}"/>
          </ac:graphicFrameMkLst>
        </pc:graphicFrameChg>
        <pc:picChg chg="del">
          <ac:chgData name="Calvin Iost" userId="2e918ae95cf3805c" providerId="LiveId" clId="{92E7975B-09EF-48E5-89B7-B533ACF98E61}" dt="2022-04-29T13:34:24.169" v="136" actId="478"/>
          <ac:picMkLst>
            <pc:docMk/>
            <pc:sldMk cId="768759821" sldId="400"/>
            <ac:picMk id="3" creationId="{24F30F47-F38E-4D72-B486-DE0AE3013E99}"/>
          </ac:picMkLst>
        </pc:picChg>
        <pc:picChg chg="del">
          <ac:chgData name="Calvin Iost" userId="2e918ae95cf3805c" providerId="LiveId" clId="{92E7975B-09EF-48E5-89B7-B533ACF98E61}" dt="2022-04-29T13:34:24.169" v="136" actId="478"/>
          <ac:picMkLst>
            <pc:docMk/>
            <pc:sldMk cId="768759821" sldId="400"/>
            <ac:picMk id="6" creationId="{898FE16B-7702-462F-A30B-4A49D6693668}"/>
          </ac:picMkLst>
        </pc:picChg>
      </pc:sldChg>
      <pc:sldChg chg="add del">
        <pc:chgData name="Calvin Iost" userId="2e918ae95cf3805c" providerId="LiveId" clId="{92E7975B-09EF-48E5-89B7-B533ACF98E61}" dt="2022-05-01T20:33:24.566" v="4676" actId="47"/>
        <pc:sldMkLst>
          <pc:docMk/>
          <pc:sldMk cId="3537291202" sldId="401"/>
        </pc:sldMkLst>
      </pc:sldChg>
      <pc:sldChg chg="new del">
        <pc:chgData name="Calvin Iost" userId="2e918ae95cf3805c" providerId="LiveId" clId="{92E7975B-09EF-48E5-89B7-B533ACF98E61}" dt="2022-04-29T19:29:59.203" v="2758" actId="47"/>
        <pc:sldMkLst>
          <pc:docMk/>
          <pc:sldMk cId="3578550861" sldId="402"/>
        </pc:sldMkLst>
      </pc:sldChg>
      <pc:sldChg chg="addSp delSp modSp add del mod">
        <pc:chgData name="Calvin Iost" userId="2e918ae95cf3805c" providerId="LiveId" clId="{92E7975B-09EF-48E5-89B7-B533ACF98E61}" dt="2022-04-29T17:28:04.761" v="245" actId="47"/>
        <pc:sldMkLst>
          <pc:docMk/>
          <pc:sldMk cId="0" sldId="403"/>
        </pc:sldMkLst>
        <pc:spChg chg="add mod">
          <ac:chgData name="Calvin Iost" userId="2e918ae95cf3805c" providerId="LiveId" clId="{92E7975B-09EF-48E5-89B7-B533ACF98E61}" dt="2022-04-29T17:27:47.518" v="244" actId="1076"/>
          <ac:spMkLst>
            <pc:docMk/>
            <pc:sldMk cId="0" sldId="403"/>
            <ac:spMk id="10" creationId="{6EFC1E89-95E2-4C30-8C08-080D28D16D17}"/>
          </ac:spMkLst>
        </pc:spChg>
        <pc:spChg chg="mod">
          <ac:chgData name="Calvin Iost" userId="2e918ae95cf3805c" providerId="LiveId" clId="{92E7975B-09EF-48E5-89B7-B533ACF98E61}" dt="2022-04-29T17:27:33.958" v="239"/>
          <ac:spMkLst>
            <pc:docMk/>
            <pc:sldMk cId="0" sldId="403"/>
            <ac:spMk id="141" creationId="{00000000-0000-0000-0000-000000000000}"/>
          </ac:spMkLst>
        </pc:spChg>
        <pc:grpChg chg="del">
          <ac:chgData name="Calvin Iost" userId="2e918ae95cf3805c" providerId="LiveId" clId="{92E7975B-09EF-48E5-89B7-B533ACF98E61}" dt="2022-04-29T17:27:29.039" v="238" actId="478"/>
          <ac:grpSpMkLst>
            <pc:docMk/>
            <pc:sldMk cId="0" sldId="403"/>
            <ac:grpSpMk id="142" creationId="{00000000-0000-0000-0000-000000000000}"/>
          </ac:grpSpMkLst>
        </pc:grpChg>
      </pc:sldChg>
      <pc:sldChg chg="modSp add del mod">
        <pc:chgData name="Calvin Iost" userId="2e918ae95cf3805c" providerId="LiveId" clId="{92E7975B-09EF-48E5-89B7-B533ACF98E61}" dt="2022-04-29T17:29:55.063" v="308" actId="47"/>
        <pc:sldMkLst>
          <pc:docMk/>
          <pc:sldMk cId="2477103820" sldId="403"/>
        </pc:sldMkLst>
        <pc:spChg chg="mod">
          <ac:chgData name="Calvin Iost" userId="2e918ae95cf3805c" providerId="LiveId" clId="{92E7975B-09EF-48E5-89B7-B533ACF98E61}" dt="2022-04-29T17:29:15.470" v="300" actId="20577"/>
          <ac:spMkLst>
            <pc:docMk/>
            <pc:sldMk cId="2477103820" sldId="403"/>
            <ac:spMk id="15" creationId="{884EF681-EE17-45A7-B297-BD0A83007AA9}"/>
          </ac:spMkLst>
        </pc:spChg>
      </pc:sldChg>
      <pc:sldChg chg="modSp add mod">
        <pc:chgData name="Calvin Iost" userId="2e918ae95cf3805c" providerId="LiveId" clId="{92E7975B-09EF-48E5-89B7-B533ACF98E61}" dt="2022-04-29T17:29:59.591" v="319" actId="20577"/>
        <pc:sldMkLst>
          <pc:docMk/>
          <pc:sldMk cId="393958783" sldId="404"/>
        </pc:sldMkLst>
        <pc:spChg chg="mod">
          <ac:chgData name="Calvin Iost" userId="2e918ae95cf3805c" providerId="LiveId" clId="{92E7975B-09EF-48E5-89B7-B533ACF98E61}" dt="2022-04-29T17:29:59.591" v="319" actId="20577"/>
          <ac:spMkLst>
            <pc:docMk/>
            <pc:sldMk cId="393958783" sldId="404"/>
            <ac:spMk id="4" creationId="{57031959-97C8-430D-9A34-139574179F55}"/>
          </ac:spMkLst>
        </pc:spChg>
        <pc:spChg chg="mod">
          <ac:chgData name="Calvin Iost" userId="2e918ae95cf3805c" providerId="LiveId" clId="{92E7975B-09EF-48E5-89B7-B533ACF98E61}" dt="2022-04-29T17:29:52.972" v="307"/>
          <ac:spMkLst>
            <pc:docMk/>
            <pc:sldMk cId="393958783" sldId="404"/>
            <ac:spMk id="15" creationId="{884EF681-EE17-45A7-B297-BD0A83007AA9}"/>
          </ac:spMkLst>
        </pc:spChg>
      </pc:sldChg>
      <pc:sldChg chg="addSp delSp modSp add del mod modNotes">
        <pc:chgData name="Calvin Iost" userId="2e918ae95cf3805c" providerId="LiveId" clId="{92E7975B-09EF-48E5-89B7-B533ACF98E61}" dt="2022-04-30T14:31:08.520" v="4223" actId="478"/>
        <pc:sldMkLst>
          <pc:docMk/>
          <pc:sldMk cId="0" sldId="405"/>
        </pc:sldMkLst>
        <pc:spChg chg="add mod">
          <ac:chgData name="Calvin Iost" userId="2e918ae95cf3805c" providerId="LiveId" clId="{92E7975B-09EF-48E5-89B7-B533ACF98E61}" dt="2022-04-29T18:10:46.927" v="1369" actId="1076"/>
          <ac:spMkLst>
            <pc:docMk/>
            <pc:sldMk cId="0" sldId="405"/>
            <ac:spMk id="18" creationId="{0F9D524E-5227-4435-8801-F557539F7DFB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0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1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2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40:45.742" v="367" actId="20577"/>
          <ac:spMkLst>
            <pc:docMk/>
            <pc:sldMk cId="0" sldId="405"/>
            <ac:spMk id="193" creationId="{00000000-0000-0000-0000-000000000000}"/>
          </ac:spMkLst>
        </pc:spChg>
        <pc:spChg chg="mod">
          <ac:chgData name="Calvin Iost" userId="2e918ae95cf3805c" providerId="LiveId" clId="{92E7975B-09EF-48E5-89B7-B533ACF98E61}" dt="2022-04-30T13:58:23.448" v="3792" actId="20577"/>
          <ac:spMkLst>
            <pc:docMk/>
            <pc:sldMk cId="0" sldId="405"/>
            <ac:spMk id="194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5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7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8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199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33:28.314" v="331" actId="790"/>
          <ac:spMkLst>
            <pc:docMk/>
            <pc:sldMk cId="0" sldId="405"/>
            <ac:spMk id="200" creationId="{00000000-0000-0000-0000-000000000000}"/>
          </ac:spMkLst>
        </pc:spChg>
        <pc:grpChg chg="del">
          <ac:chgData name="Calvin Iost" userId="2e918ae95cf3805c" providerId="LiveId" clId="{92E7975B-09EF-48E5-89B7-B533ACF98E61}" dt="2022-04-30T14:31:08.520" v="4223" actId="478"/>
          <ac:grpSpMkLst>
            <pc:docMk/>
            <pc:sldMk cId="0" sldId="405"/>
            <ac:grpSpMk id="189" creationId="{00000000-0000-0000-0000-000000000000}"/>
          </ac:grpSpMkLst>
        </pc:grpChg>
        <pc:grpChg chg="del">
          <ac:chgData name="Calvin Iost" userId="2e918ae95cf3805c" providerId="LiveId" clId="{92E7975B-09EF-48E5-89B7-B533ACF98E61}" dt="2022-04-29T17:40:29.735" v="348" actId="478"/>
          <ac:grpSpMkLst>
            <pc:docMk/>
            <pc:sldMk cId="0" sldId="405"/>
            <ac:grpSpMk id="196" creationId="{00000000-0000-0000-0000-000000000000}"/>
          </ac:grpSpMkLst>
        </pc:grpChg>
        <pc:picChg chg="add mod ord">
          <ac:chgData name="Calvin Iost" userId="2e918ae95cf3805c" providerId="LiveId" clId="{92E7975B-09EF-48E5-89B7-B533ACF98E61}" dt="2022-04-29T17:30:57.287" v="324" actId="167"/>
          <ac:picMkLst>
            <pc:docMk/>
            <pc:sldMk cId="0" sldId="405"/>
            <ac:picMk id="15" creationId="{5DE2FD2F-C0F0-423D-9568-F65D43C51F15}"/>
          </ac:picMkLst>
        </pc:picChg>
        <pc:picChg chg="add mod ord">
          <ac:chgData name="Calvin Iost" userId="2e918ae95cf3805c" providerId="LiveId" clId="{92E7975B-09EF-48E5-89B7-B533ACF98E61}" dt="2022-04-29T17:30:57.287" v="324" actId="167"/>
          <ac:picMkLst>
            <pc:docMk/>
            <pc:sldMk cId="0" sldId="405"/>
            <ac:picMk id="16" creationId="{D89343B9-018C-4450-936A-75A70197A685}"/>
          </ac:picMkLst>
        </pc:picChg>
        <pc:picChg chg="mod">
          <ac:chgData name="Calvin Iost" userId="2e918ae95cf3805c" providerId="LiveId" clId="{92E7975B-09EF-48E5-89B7-B533ACF98E61}" dt="2022-04-29T17:42:38.178" v="455" actId="14826"/>
          <ac:picMkLst>
            <pc:docMk/>
            <pc:sldMk cId="0" sldId="405"/>
            <ac:picMk id="188" creationId="{00000000-0000-0000-0000-000000000000}"/>
          </ac:picMkLst>
        </pc:picChg>
      </pc:sldChg>
      <pc:sldChg chg="addSp delSp modSp add mod modAnim modNotes">
        <pc:chgData name="Calvin Iost" userId="2e918ae95cf3805c" providerId="LiveId" clId="{92E7975B-09EF-48E5-89B7-B533ACF98E61}" dt="2022-04-29T18:29:59.235" v="2195" actId="790"/>
        <pc:sldMkLst>
          <pc:docMk/>
          <pc:sldMk cId="0" sldId="406"/>
        </pc:sldMkLst>
        <pc:spChg chg="add mod">
          <ac:chgData name="Calvin Iost" userId="2e918ae95cf3805c" providerId="LiveId" clId="{92E7975B-09EF-48E5-89B7-B533ACF98E61}" dt="2022-04-29T18:28:08.184" v="1991" actId="14100"/>
          <ac:spMkLst>
            <pc:docMk/>
            <pc:sldMk cId="0" sldId="406"/>
            <ac:spMk id="2" creationId="{27DDEB9A-C9BC-4B8A-9EF8-23DCA5F38DD8}"/>
          </ac:spMkLst>
        </pc:spChg>
        <pc:spChg chg="add mod">
          <ac:chgData name="Calvin Iost" userId="2e918ae95cf3805c" providerId="LiveId" clId="{92E7975B-09EF-48E5-89B7-B533ACF98E61}" dt="2022-04-29T18:29:59.235" v="2195" actId="790"/>
          <ac:spMkLst>
            <pc:docMk/>
            <pc:sldMk cId="0" sldId="406"/>
            <ac:spMk id="13" creationId="{9C14AA04-9713-43E9-B720-C63CAD55BCF2}"/>
          </ac:spMkLst>
        </pc:spChg>
        <pc:spChg chg="add mod">
          <ac:chgData name="Calvin Iost" userId="2e918ae95cf3805c" providerId="LiveId" clId="{92E7975B-09EF-48E5-89B7-B533ACF98E61}" dt="2022-04-29T18:16:00.479" v="1737" actId="20577"/>
          <ac:spMkLst>
            <pc:docMk/>
            <pc:sldMk cId="0" sldId="406"/>
            <ac:spMk id="15" creationId="{ADC7F7AB-DADD-47A8-A585-F5F9335115DE}"/>
          </ac:spMkLst>
        </pc:spChg>
        <pc:spChg chg="mod">
          <ac:chgData name="Calvin Iost" userId="2e918ae95cf3805c" providerId="LiveId" clId="{92E7975B-09EF-48E5-89B7-B533ACF98E61}" dt="2022-04-29T18:11:53.991" v="1393" actId="14100"/>
          <ac:spMkLst>
            <pc:docMk/>
            <pc:sldMk cId="0" sldId="406"/>
            <ac:spMk id="402" creationId="{00000000-0000-0000-0000-000000000000}"/>
          </ac:spMkLst>
        </pc:spChg>
        <pc:spChg chg="del mod">
          <ac:chgData name="Calvin Iost" userId="2e918ae95cf3805c" providerId="LiveId" clId="{92E7975B-09EF-48E5-89B7-B533ACF98E61}" dt="2022-04-29T18:12:19.087" v="1402" actId="478"/>
          <ac:spMkLst>
            <pc:docMk/>
            <pc:sldMk cId="0" sldId="406"/>
            <ac:spMk id="409" creationId="{00000000-0000-0000-0000-000000000000}"/>
          </ac:spMkLst>
        </pc:spChg>
        <pc:grpChg chg="ord">
          <ac:chgData name="Calvin Iost" userId="2e918ae95cf3805c" providerId="LiveId" clId="{92E7975B-09EF-48E5-89B7-B533ACF98E61}" dt="2022-04-29T18:27:29.942" v="1971" actId="166"/>
          <ac:grpSpMkLst>
            <pc:docMk/>
            <pc:sldMk cId="0" sldId="406"/>
            <ac:grpSpMk id="404" creationId="{00000000-0000-0000-0000-000000000000}"/>
          </ac:grpSpMkLst>
        </pc:grpChg>
        <pc:picChg chg="add mod">
          <ac:chgData name="Calvin Iost" userId="2e918ae95cf3805c" providerId="LiveId" clId="{92E7975B-09EF-48E5-89B7-B533ACF98E61}" dt="2022-04-29T17:31:57.483" v="328"/>
          <ac:picMkLst>
            <pc:docMk/>
            <pc:sldMk cId="0" sldId="406"/>
            <ac:picMk id="11" creationId="{6EB5AC99-F811-4D7E-8B19-DCE6BCC29C0F}"/>
          </ac:picMkLst>
        </pc:picChg>
        <pc:picChg chg="add mod">
          <ac:chgData name="Calvin Iost" userId="2e918ae95cf3805c" providerId="LiveId" clId="{92E7975B-09EF-48E5-89B7-B533ACF98E61}" dt="2022-04-29T17:31:57.483" v="328"/>
          <ac:picMkLst>
            <pc:docMk/>
            <pc:sldMk cId="0" sldId="406"/>
            <ac:picMk id="12" creationId="{DAFA1AA1-403F-4346-975D-82E2B6AC4BF5}"/>
          </ac:picMkLst>
        </pc:picChg>
        <pc:picChg chg="add mod ord">
          <ac:chgData name="Calvin Iost" userId="2e918ae95cf3805c" providerId="LiveId" clId="{92E7975B-09EF-48E5-89B7-B533ACF98E61}" dt="2022-04-29T18:27:29.942" v="1971" actId="166"/>
          <ac:picMkLst>
            <pc:docMk/>
            <pc:sldMk cId="0" sldId="406"/>
            <ac:picMk id="14" creationId="{8F270DDE-961C-47F5-8306-CEE44C3A4717}"/>
          </ac:picMkLst>
        </pc:picChg>
        <pc:picChg chg="del">
          <ac:chgData name="Calvin Iost" userId="2e918ae95cf3805c" providerId="LiveId" clId="{92E7975B-09EF-48E5-89B7-B533ACF98E61}" dt="2022-04-29T17:46:23.399" v="839" actId="478"/>
          <ac:picMkLst>
            <pc:docMk/>
            <pc:sldMk cId="0" sldId="406"/>
            <ac:picMk id="410" creationId="{00000000-0000-0000-0000-000000000000}"/>
          </ac:picMkLst>
        </pc:picChg>
      </pc:sldChg>
      <pc:sldChg chg="addSp delSp modSp add mod delAnim modAnim modNotes">
        <pc:chgData name="Calvin Iost" userId="2e918ae95cf3805c" providerId="LiveId" clId="{92E7975B-09EF-48E5-89B7-B533ACF98E61}" dt="2022-04-29T18:40:17.374" v="2484"/>
        <pc:sldMkLst>
          <pc:docMk/>
          <pc:sldMk cId="0" sldId="407"/>
        </pc:sldMkLst>
        <pc:spChg chg="add del mod">
          <ac:chgData name="Calvin Iost" userId="2e918ae95cf3805c" providerId="LiveId" clId="{92E7975B-09EF-48E5-89B7-B533ACF98E61}" dt="2022-04-29T18:11:56.365" v="1394" actId="478"/>
          <ac:spMkLst>
            <pc:docMk/>
            <pc:sldMk cId="0" sldId="407"/>
            <ac:spMk id="13" creationId="{919347B5-79F2-469B-BE0E-DFE5E69ED4AB}"/>
          </ac:spMkLst>
        </pc:spChg>
        <pc:spChg chg="add mod">
          <ac:chgData name="Calvin Iost" userId="2e918ae95cf3805c" providerId="LiveId" clId="{92E7975B-09EF-48E5-89B7-B533ACF98E61}" dt="2022-04-29T18:26:54.543" v="1955" actId="1076"/>
          <ac:spMkLst>
            <pc:docMk/>
            <pc:sldMk cId="0" sldId="407"/>
            <ac:spMk id="14" creationId="{AA610565-8429-4663-B6BF-34123502938F}"/>
          </ac:spMkLst>
        </pc:spChg>
        <pc:spChg chg="add mod">
          <ac:chgData name="Calvin Iost" userId="2e918ae95cf3805c" providerId="LiveId" clId="{92E7975B-09EF-48E5-89B7-B533ACF98E61}" dt="2022-04-29T18:29:50.673" v="2194" actId="790"/>
          <ac:spMkLst>
            <pc:docMk/>
            <pc:sldMk cId="0" sldId="407"/>
            <ac:spMk id="15" creationId="{249ACB20-456B-4C17-B84E-A15AA17AD866}"/>
          </ac:spMkLst>
        </pc:spChg>
        <pc:spChg chg="add mod">
          <ac:chgData name="Calvin Iost" userId="2e918ae95cf3805c" providerId="LiveId" clId="{92E7975B-09EF-48E5-89B7-B533ACF98E61}" dt="2022-04-29T18:29:02.794" v="2055" actId="1076"/>
          <ac:spMkLst>
            <pc:docMk/>
            <pc:sldMk cId="0" sldId="407"/>
            <ac:spMk id="16" creationId="{4FF133C0-6611-4312-A068-9DFB35D35BC3}"/>
          </ac:spMkLst>
        </pc:spChg>
        <pc:spChg chg="add mod">
          <ac:chgData name="Calvin Iost" userId="2e918ae95cf3805c" providerId="LiveId" clId="{92E7975B-09EF-48E5-89B7-B533ACF98E61}" dt="2022-04-29T18:28:22.514" v="1997" actId="14100"/>
          <ac:spMkLst>
            <pc:docMk/>
            <pc:sldMk cId="0" sldId="407"/>
            <ac:spMk id="19" creationId="{D92923D6-04E6-4C2B-9457-90AEDD8DD76D}"/>
          </ac:spMkLst>
        </pc:spChg>
        <pc:spChg chg="del">
          <ac:chgData name="Calvin Iost" userId="2e918ae95cf3805c" providerId="LiveId" clId="{92E7975B-09EF-48E5-89B7-B533ACF98E61}" dt="2022-04-29T17:45:57.143" v="825" actId="478"/>
          <ac:spMkLst>
            <pc:docMk/>
            <pc:sldMk cId="0" sldId="407"/>
            <ac:spMk id="421" creationId="{00000000-0000-0000-0000-000000000000}"/>
          </ac:spMkLst>
        </pc:spChg>
        <pc:spChg chg="del mod">
          <ac:chgData name="Calvin Iost" userId="2e918ae95cf3805c" providerId="LiveId" clId="{92E7975B-09EF-48E5-89B7-B533ACF98E61}" dt="2022-04-29T18:12:14.533" v="1400" actId="478"/>
          <ac:spMkLst>
            <pc:docMk/>
            <pc:sldMk cId="0" sldId="407"/>
            <ac:spMk id="422" creationId="{00000000-0000-0000-0000-000000000000}"/>
          </ac:spMkLst>
        </pc:spChg>
        <pc:grpChg chg="mod ord">
          <ac:chgData name="Calvin Iost" userId="2e918ae95cf3805c" providerId="LiveId" clId="{92E7975B-09EF-48E5-89B7-B533ACF98E61}" dt="2022-04-29T18:28:15.200" v="1994" actId="166"/>
          <ac:grpSpMkLst>
            <pc:docMk/>
            <pc:sldMk cId="0" sldId="407"/>
            <ac:grpSpMk id="416" creationId="{00000000-0000-0000-0000-000000000000}"/>
          </ac:grpSpMkLst>
        </pc:grpChg>
        <pc:picChg chg="add del mod">
          <ac:chgData name="Calvin Iost" userId="2e918ae95cf3805c" providerId="LiveId" clId="{92E7975B-09EF-48E5-89B7-B533ACF98E61}" dt="2022-04-29T18:26:18.855" v="1947" actId="478"/>
          <ac:picMkLst>
            <pc:docMk/>
            <pc:sldMk cId="0" sldId="407"/>
            <ac:picMk id="2" creationId="{6131391F-833A-47C9-9E54-F2BC052F20CE}"/>
          </ac:picMkLst>
        </pc:picChg>
        <pc:picChg chg="add mod ord">
          <ac:chgData name="Calvin Iost" userId="2e918ae95cf3805c" providerId="LiveId" clId="{92E7975B-09EF-48E5-89B7-B533ACF98E61}" dt="2022-04-29T18:28:15.200" v="1994" actId="166"/>
          <ac:picMkLst>
            <pc:docMk/>
            <pc:sldMk cId="0" sldId="407"/>
            <ac:picMk id="3" creationId="{DDE301F4-67AD-4CD8-B0CB-FC89BE3B811E}"/>
          </ac:picMkLst>
        </pc:picChg>
        <pc:picChg chg="add mod">
          <ac:chgData name="Calvin Iost" userId="2e918ae95cf3805c" providerId="LiveId" clId="{92E7975B-09EF-48E5-89B7-B533ACF98E61}" dt="2022-04-29T17:31:58.653" v="329"/>
          <ac:picMkLst>
            <pc:docMk/>
            <pc:sldMk cId="0" sldId="407"/>
            <ac:picMk id="11" creationId="{5EB6E7C9-6A57-416C-A690-C2DE8796DC04}"/>
          </ac:picMkLst>
        </pc:picChg>
        <pc:picChg chg="add mod">
          <ac:chgData name="Calvin Iost" userId="2e918ae95cf3805c" providerId="LiveId" clId="{92E7975B-09EF-48E5-89B7-B533ACF98E61}" dt="2022-04-29T17:31:58.653" v="329"/>
          <ac:picMkLst>
            <pc:docMk/>
            <pc:sldMk cId="0" sldId="407"/>
            <ac:picMk id="12" creationId="{5D86788A-0EA5-4FC2-B5F1-DE14A1FC844B}"/>
          </ac:picMkLst>
        </pc:picChg>
        <pc:picChg chg="add del">
          <ac:chgData name="Calvin Iost" userId="2e918ae95cf3805c" providerId="LiveId" clId="{92E7975B-09EF-48E5-89B7-B533ACF98E61}" dt="2022-04-29T17:46:19.942" v="837" actId="478"/>
          <ac:picMkLst>
            <pc:docMk/>
            <pc:sldMk cId="0" sldId="407"/>
            <ac:picMk id="423" creationId="{00000000-0000-0000-0000-000000000000}"/>
          </ac:picMkLst>
        </pc:picChg>
      </pc:sldChg>
      <pc:sldChg chg="addSp delSp modSp add mod ord delAnim modAnim modNotes">
        <pc:chgData name="Calvin Iost" userId="2e918ae95cf3805c" providerId="LiveId" clId="{92E7975B-09EF-48E5-89B7-B533ACF98E61}" dt="2022-04-29T18:37:12.303" v="2345"/>
        <pc:sldMkLst>
          <pc:docMk/>
          <pc:sldMk cId="0" sldId="408"/>
        </pc:sldMkLst>
        <pc:spChg chg="add del mod">
          <ac:chgData name="Calvin Iost" userId="2e918ae95cf3805c" providerId="LiveId" clId="{92E7975B-09EF-48E5-89B7-B533ACF98E61}" dt="2022-04-29T18:12:00.461" v="1396" actId="478"/>
          <ac:spMkLst>
            <pc:docMk/>
            <pc:sldMk cId="0" sldId="408"/>
            <ac:spMk id="13" creationId="{BAF5A414-2884-4DCF-BCB8-A3D8E561A030}"/>
          </ac:spMkLst>
        </pc:spChg>
        <pc:spChg chg="add mod">
          <ac:chgData name="Calvin Iost" userId="2e918ae95cf3805c" providerId="LiveId" clId="{92E7975B-09EF-48E5-89B7-B533ACF98E61}" dt="2022-04-29T18:12:01.210" v="1397"/>
          <ac:spMkLst>
            <pc:docMk/>
            <pc:sldMk cId="0" sldId="408"/>
            <ac:spMk id="14" creationId="{2A22970D-5590-42E4-A9D6-14728787170D}"/>
          </ac:spMkLst>
        </pc:spChg>
        <pc:spChg chg="add mod">
          <ac:chgData name="Calvin Iost" userId="2e918ae95cf3805c" providerId="LiveId" clId="{92E7975B-09EF-48E5-89B7-B533ACF98E61}" dt="2022-04-29T18:18:28.005" v="1749" actId="14100"/>
          <ac:spMkLst>
            <pc:docMk/>
            <pc:sldMk cId="0" sldId="408"/>
            <ac:spMk id="15" creationId="{58108D60-3572-4FD7-8BAC-3F7DA0CE1320}"/>
          </ac:spMkLst>
        </pc:spChg>
        <pc:spChg chg="add mod">
          <ac:chgData name="Calvin Iost" userId="2e918ae95cf3805c" providerId="LiveId" clId="{92E7975B-09EF-48E5-89B7-B533ACF98E61}" dt="2022-04-29T18:28:32.753" v="2002" actId="14100"/>
          <ac:spMkLst>
            <pc:docMk/>
            <pc:sldMk cId="0" sldId="408"/>
            <ac:spMk id="18" creationId="{A4AC7E5B-1A8B-4786-847E-B819AF77973A}"/>
          </ac:spMkLst>
        </pc:spChg>
        <pc:spChg chg="del">
          <ac:chgData name="Calvin Iost" userId="2e918ae95cf3805c" providerId="LiveId" clId="{92E7975B-09EF-48E5-89B7-B533ACF98E61}" dt="2022-04-29T17:46:00.718" v="827" actId="478"/>
          <ac:spMkLst>
            <pc:docMk/>
            <pc:sldMk cId="0" sldId="408"/>
            <ac:spMk id="429" creationId="{00000000-0000-0000-0000-000000000000}"/>
          </ac:spMkLst>
        </pc:spChg>
        <pc:spChg chg="mod">
          <ac:chgData name="Calvin Iost" userId="2e918ae95cf3805c" providerId="LiveId" clId="{92E7975B-09EF-48E5-89B7-B533ACF98E61}" dt="2022-04-29T18:22:12.798" v="1945" actId="20577"/>
          <ac:spMkLst>
            <pc:docMk/>
            <pc:sldMk cId="0" sldId="408"/>
            <ac:spMk id="430" creationId="{00000000-0000-0000-0000-000000000000}"/>
          </ac:spMkLst>
        </pc:spChg>
        <pc:grpChg chg="mod ord">
          <ac:chgData name="Calvin Iost" userId="2e918ae95cf3805c" providerId="LiveId" clId="{92E7975B-09EF-48E5-89B7-B533ACF98E61}" dt="2022-04-29T18:28:28.050" v="2000" actId="166"/>
          <ac:grpSpMkLst>
            <pc:docMk/>
            <pc:sldMk cId="0" sldId="408"/>
            <ac:grpSpMk id="431" creationId="{00000000-0000-0000-0000-000000000000}"/>
          </ac:grpSpMkLst>
        </pc:grpChg>
        <pc:picChg chg="add del mod">
          <ac:chgData name="Calvin Iost" userId="2e918ae95cf3805c" providerId="LiveId" clId="{92E7975B-09EF-48E5-89B7-B533ACF98E61}" dt="2022-04-29T18:18:56.344" v="1751" actId="478"/>
          <ac:picMkLst>
            <pc:docMk/>
            <pc:sldMk cId="0" sldId="408"/>
            <ac:picMk id="2" creationId="{487E86C6-B8C8-4E86-ADF8-12A535CBC006}"/>
          </ac:picMkLst>
        </pc:picChg>
        <pc:picChg chg="add mod ord">
          <ac:chgData name="Calvin Iost" userId="2e918ae95cf3805c" providerId="LiveId" clId="{92E7975B-09EF-48E5-89B7-B533ACF98E61}" dt="2022-04-29T18:28:48.941" v="2052" actId="1038"/>
          <ac:picMkLst>
            <pc:docMk/>
            <pc:sldMk cId="0" sldId="408"/>
            <ac:picMk id="3" creationId="{A945D1FB-E653-4649-B001-5FCFD67A8FB4}"/>
          </ac:picMkLst>
        </pc:picChg>
        <pc:picChg chg="add mod">
          <ac:chgData name="Calvin Iost" userId="2e918ae95cf3805c" providerId="LiveId" clId="{92E7975B-09EF-48E5-89B7-B533ACF98E61}" dt="2022-04-29T17:31:59.775" v="330"/>
          <ac:picMkLst>
            <pc:docMk/>
            <pc:sldMk cId="0" sldId="408"/>
            <ac:picMk id="11" creationId="{54DCAEDB-F589-441F-BD11-F8417792AA09}"/>
          </ac:picMkLst>
        </pc:picChg>
        <pc:picChg chg="add mod">
          <ac:chgData name="Calvin Iost" userId="2e918ae95cf3805c" providerId="LiveId" clId="{92E7975B-09EF-48E5-89B7-B533ACF98E61}" dt="2022-04-29T17:31:59.775" v="330"/>
          <ac:picMkLst>
            <pc:docMk/>
            <pc:sldMk cId="0" sldId="408"/>
            <ac:picMk id="12" creationId="{9DBD6B58-9A34-4518-B842-7A49184BB8DB}"/>
          </ac:picMkLst>
        </pc:picChg>
        <pc:picChg chg="add del">
          <ac:chgData name="Calvin Iost" userId="2e918ae95cf3805c" providerId="LiveId" clId="{92E7975B-09EF-48E5-89B7-B533ACF98E61}" dt="2022-04-29T17:46:18.214" v="836" actId="478"/>
          <ac:picMkLst>
            <pc:docMk/>
            <pc:sldMk cId="0" sldId="408"/>
            <ac:picMk id="436" creationId="{00000000-0000-0000-0000-000000000000}"/>
          </ac:picMkLst>
        </pc:picChg>
      </pc:sldChg>
      <pc:sldChg chg="delSp modSp add mod">
        <pc:chgData name="Calvin Iost" userId="2e918ae95cf3805c" providerId="LiveId" clId="{92E7975B-09EF-48E5-89B7-B533ACF98E61}" dt="2022-04-30T14:31:09.590" v="4224" actId="478"/>
        <pc:sldMkLst>
          <pc:docMk/>
          <pc:sldMk cId="3429860625" sldId="409"/>
        </pc:sldMkLst>
        <pc:spChg chg="del">
          <ac:chgData name="Calvin Iost" userId="2e918ae95cf3805c" providerId="LiveId" clId="{92E7975B-09EF-48E5-89B7-B533ACF98E61}" dt="2022-04-29T17:48:42.318" v="880" actId="478"/>
          <ac:spMkLst>
            <pc:docMk/>
            <pc:sldMk cId="3429860625" sldId="409"/>
            <ac:spMk id="18" creationId="{0F9D524E-5227-4435-8801-F557539F7DFB}"/>
          </ac:spMkLst>
        </pc:spChg>
        <pc:spChg chg="mod">
          <ac:chgData name="Calvin Iost" userId="2e918ae95cf3805c" providerId="LiveId" clId="{92E7975B-09EF-48E5-89B7-B533ACF98E61}" dt="2022-04-29T17:48:23.710" v="876" actId="20577"/>
          <ac:spMkLst>
            <pc:docMk/>
            <pc:sldMk cId="3429860625" sldId="409"/>
            <ac:spMk id="193" creationId="{00000000-0000-0000-0000-000000000000}"/>
          </ac:spMkLst>
        </pc:spChg>
        <pc:spChg chg="mod">
          <ac:chgData name="Calvin Iost" userId="2e918ae95cf3805c" providerId="LiveId" clId="{92E7975B-09EF-48E5-89B7-B533ACF98E61}" dt="2022-04-29T17:51:42.879" v="1130" actId="14100"/>
          <ac:spMkLst>
            <pc:docMk/>
            <pc:sldMk cId="3429860625" sldId="409"/>
            <ac:spMk id="194" creationId="{00000000-0000-0000-0000-000000000000}"/>
          </ac:spMkLst>
        </pc:spChg>
        <pc:grpChg chg="del">
          <ac:chgData name="Calvin Iost" userId="2e918ae95cf3805c" providerId="LiveId" clId="{92E7975B-09EF-48E5-89B7-B533ACF98E61}" dt="2022-04-30T14:31:09.590" v="4224" actId="478"/>
          <ac:grpSpMkLst>
            <pc:docMk/>
            <pc:sldMk cId="3429860625" sldId="409"/>
            <ac:grpSpMk id="189" creationId="{00000000-0000-0000-0000-000000000000}"/>
          </ac:grpSpMkLst>
        </pc:grpChg>
        <pc:picChg chg="mod">
          <ac:chgData name="Calvin Iost" userId="2e918ae95cf3805c" providerId="LiveId" clId="{92E7975B-09EF-48E5-89B7-B533ACF98E61}" dt="2022-04-29T17:48:10.549" v="842" actId="14826"/>
          <ac:picMkLst>
            <pc:docMk/>
            <pc:sldMk cId="3429860625" sldId="409"/>
            <ac:picMk id="188" creationId="{00000000-0000-0000-0000-000000000000}"/>
          </ac:picMkLst>
        </pc:picChg>
      </pc:sldChg>
      <pc:sldChg chg="addSp delSp modSp add mod">
        <pc:chgData name="Calvin Iost" userId="2e918ae95cf3805c" providerId="LiveId" clId="{92E7975B-09EF-48E5-89B7-B533ACF98E61}" dt="2022-04-30T14:31:10.558" v="4225" actId="478"/>
        <pc:sldMkLst>
          <pc:docMk/>
          <pc:sldMk cId="1401725880" sldId="410"/>
        </pc:sldMkLst>
        <pc:spChg chg="add del mod">
          <ac:chgData name="Calvin Iost" userId="2e918ae95cf3805c" providerId="LiveId" clId="{92E7975B-09EF-48E5-89B7-B533ACF98E61}" dt="2022-04-29T17:54:40.688" v="1153" actId="478"/>
          <ac:spMkLst>
            <pc:docMk/>
            <pc:sldMk cId="1401725880" sldId="410"/>
            <ac:spMk id="3" creationId="{093A57DA-EBE2-4391-A49F-B2658CDED277}"/>
          </ac:spMkLst>
        </pc:spChg>
        <pc:spChg chg="add mod">
          <ac:chgData name="Calvin Iost" userId="2e918ae95cf3805c" providerId="LiveId" clId="{92E7975B-09EF-48E5-89B7-B533ACF98E61}" dt="2022-04-29T18:10:37.342" v="1366" actId="255"/>
          <ac:spMkLst>
            <pc:docMk/>
            <pc:sldMk cId="1401725880" sldId="410"/>
            <ac:spMk id="19" creationId="{3552BBF0-9577-4514-B163-3F38957F4B3E}"/>
          </ac:spMkLst>
        </pc:spChg>
        <pc:spChg chg="add mod">
          <ac:chgData name="Calvin Iost" userId="2e918ae95cf3805c" providerId="LiveId" clId="{92E7975B-09EF-48E5-89B7-B533ACF98E61}" dt="2022-04-29T18:13:22.719" v="1483" actId="1076"/>
          <ac:spMkLst>
            <pc:docMk/>
            <pc:sldMk cId="1401725880" sldId="410"/>
            <ac:spMk id="20" creationId="{9B82A03B-67EF-4C7F-B524-A806899D19A8}"/>
          </ac:spMkLst>
        </pc:spChg>
        <pc:spChg chg="add mod">
          <ac:chgData name="Calvin Iost" userId="2e918ae95cf3805c" providerId="LiveId" clId="{92E7975B-09EF-48E5-89B7-B533ACF98E61}" dt="2022-04-29T18:10:37.342" v="1366" actId="255"/>
          <ac:spMkLst>
            <pc:docMk/>
            <pc:sldMk cId="1401725880" sldId="410"/>
            <ac:spMk id="22" creationId="{C2DC81F3-6EE8-4C28-9A7C-9B95EF82FEEF}"/>
          </ac:spMkLst>
        </pc:spChg>
        <pc:spChg chg="mod">
          <ac:chgData name="Calvin Iost" userId="2e918ae95cf3805c" providerId="LiveId" clId="{92E7975B-09EF-48E5-89B7-B533ACF98E61}" dt="2022-04-29T17:54:32.783" v="1151" actId="20577"/>
          <ac:spMkLst>
            <pc:docMk/>
            <pc:sldMk cId="1401725880" sldId="410"/>
            <ac:spMk id="193" creationId="{00000000-0000-0000-0000-000000000000}"/>
          </ac:spMkLst>
        </pc:spChg>
        <pc:spChg chg="del">
          <ac:chgData name="Calvin Iost" userId="2e918ae95cf3805c" providerId="LiveId" clId="{92E7975B-09EF-48E5-89B7-B533ACF98E61}" dt="2022-04-29T17:54:37.121" v="1152" actId="478"/>
          <ac:spMkLst>
            <pc:docMk/>
            <pc:sldMk cId="1401725880" sldId="410"/>
            <ac:spMk id="194" creationId="{00000000-0000-0000-0000-000000000000}"/>
          </ac:spMkLst>
        </pc:spChg>
        <pc:grpChg chg="add del">
          <ac:chgData name="Calvin Iost" userId="2e918ae95cf3805c" providerId="LiveId" clId="{92E7975B-09EF-48E5-89B7-B533ACF98E61}" dt="2022-04-30T14:31:10.558" v="4225" actId="478"/>
          <ac:grpSpMkLst>
            <pc:docMk/>
            <pc:sldMk cId="1401725880" sldId="410"/>
            <ac:grpSpMk id="189" creationId="{00000000-0000-0000-0000-000000000000}"/>
          </ac:grpSpMkLst>
        </pc:grpChg>
        <pc:picChg chg="add del mod">
          <ac:chgData name="Calvin Iost" userId="2e918ae95cf3805c" providerId="LiveId" clId="{92E7975B-09EF-48E5-89B7-B533ACF98E61}" dt="2022-04-29T18:05:57.749" v="1162" actId="478"/>
          <ac:picMkLst>
            <pc:docMk/>
            <pc:sldMk cId="1401725880" sldId="410"/>
            <ac:picMk id="5" creationId="{D778F277-0E57-431B-BBEC-B11F1893BBE8}"/>
          </ac:picMkLst>
        </pc:picChg>
        <pc:picChg chg="add mod">
          <ac:chgData name="Calvin Iost" userId="2e918ae95cf3805c" providerId="LiveId" clId="{92E7975B-09EF-48E5-89B7-B533ACF98E61}" dt="2022-04-29T18:07:16.719" v="1178" actId="14100"/>
          <ac:picMkLst>
            <pc:docMk/>
            <pc:sldMk cId="1401725880" sldId="410"/>
            <ac:picMk id="7" creationId="{E741541C-9405-4D81-8C39-7762E74EFF93}"/>
          </ac:picMkLst>
        </pc:picChg>
        <pc:picChg chg="mod">
          <ac:chgData name="Calvin Iost" userId="2e918ae95cf3805c" providerId="LiveId" clId="{92E7975B-09EF-48E5-89B7-B533ACF98E61}" dt="2022-04-29T17:55:09.302" v="1154" actId="14826"/>
          <ac:picMkLst>
            <pc:docMk/>
            <pc:sldMk cId="1401725880" sldId="410"/>
            <ac:picMk id="188" creationId="{00000000-0000-0000-0000-000000000000}"/>
          </ac:picMkLst>
        </pc:picChg>
      </pc:sldChg>
      <pc:sldChg chg="addSp delSp modSp add mod ord delAnim modAnim">
        <pc:chgData name="Calvin Iost" userId="2e918ae95cf3805c" providerId="LiveId" clId="{92E7975B-09EF-48E5-89B7-B533ACF98E61}" dt="2022-04-29T18:37:11.403" v="2343"/>
        <pc:sldMkLst>
          <pc:docMk/>
          <pc:sldMk cId="2498684880" sldId="411"/>
        </pc:sldMkLst>
        <pc:spChg chg="mod">
          <ac:chgData name="Calvin Iost" userId="2e918ae95cf3805c" providerId="LiveId" clId="{92E7975B-09EF-48E5-89B7-B533ACF98E61}" dt="2022-04-29T18:37:04.401" v="2341"/>
          <ac:spMkLst>
            <pc:docMk/>
            <pc:sldMk cId="2498684880" sldId="411"/>
            <ac:spMk id="15" creationId="{58108D60-3572-4FD7-8BAC-3F7DA0CE1320}"/>
          </ac:spMkLst>
        </pc:spChg>
        <pc:spChg chg="mod">
          <ac:chgData name="Calvin Iost" userId="2e918ae95cf3805c" providerId="LiveId" clId="{92E7975B-09EF-48E5-89B7-B533ACF98E61}" dt="2022-04-29T18:36:44.121" v="2340"/>
          <ac:spMkLst>
            <pc:docMk/>
            <pc:sldMk cId="2498684880" sldId="411"/>
            <ac:spMk id="430" creationId="{00000000-0000-0000-0000-000000000000}"/>
          </ac:spMkLst>
        </pc:spChg>
        <pc:picChg chg="add del mod">
          <ac:chgData name="Calvin Iost" userId="2e918ae95cf3805c" providerId="LiveId" clId="{92E7975B-09EF-48E5-89B7-B533ACF98E61}" dt="2022-04-29T18:35:10.847" v="2324" actId="478"/>
          <ac:picMkLst>
            <pc:docMk/>
            <pc:sldMk cId="2498684880" sldId="411"/>
            <ac:picMk id="2" creationId="{15479802-8E42-40E5-9E25-47D6C73D635F}"/>
          </ac:picMkLst>
        </pc:picChg>
        <pc:picChg chg="del">
          <ac:chgData name="Calvin Iost" userId="2e918ae95cf3805c" providerId="LiveId" clId="{92E7975B-09EF-48E5-89B7-B533ACF98E61}" dt="2022-04-29T18:33:07.846" v="2322" actId="478"/>
          <ac:picMkLst>
            <pc:docMk/>
            <pc:sldMk cId="2498684880" sldId="411"/>
            <ac:picMk id="3" creationId="{A945D1FB-E653-4649-B001-5FCFD67A8FB4}"/>
          </ac:picMkLst>
        </pc:picChg>
        <pc:picChg chg="add mod">
          <ac:chgData name="Calvin Iost" userId="2e918ae95cf3805c" providerId="LiveId" clId="{92E7975B-09EF-48E5-89B7-B533ACF98E61}" dt="2022-04-29T18:36:02.036" v="2337" actId="1037"/>
          <ac:picMkLst>
            <pc:docMk/>
            <pc:sldMk cId="2498684880" sldId="411"/>
            <ac:picMk id="4" creationId="{DD6D0FFD-7FFE-48E8-8103-98C9B1FD5996}"/>
          </ac:picMkLst>
        </pc:picChg>
      </pc:sldChg>
      <pc:sldChg chg="addSp delSp modSp add mod ord delAnim modAnim">
        <pc:chgData name="Calvin Iost" userId="2e918ae95cf3805c" providerId="LiveId" clId="{92E7975B-09EF-48E5-89B7-B533ACF98E61}" dt="2022-04-29T18:39:09.596" v="2483" actId="20577"/>
        <pc:sldMkLst>
          <pc:docMk/>
          <pc:sldMk cId="514899959" sldId="412"/>
        </pc:sldMkLst>
        <pc:spChg chg="mod">
          <ac:chgData name="Calvin Iost" userId="2e918ae95cf3805c" providerId="LiveId" clId="{92E7975B-09EF-48E5-89B7-B533ACF98E61}" dt="2022-04-29T18:39:09.596" v="2483" actId="20577"/>
          <ac:spMkLst>
            <pc:docMk/>
            <pc:sldMk cId="514899959" sldId="412"/>
            <ac:spMk id="15" creationId="{249ACB20-456B-4C17-B84E-A15AA17AD866}"/>
          </ac:spMkLst>
        </pc:spChg>
        <pc:spChg chg="mod">
          <ac:chgData name="Calvin Iost" userId="2e918ae95cf3805c" providerId="LiveId" clId="{92E7975B-09EF-48E5-89B7-B533ACF98E61}" dt="2022-04-29T18:37:57.031" v="2374"/>
          <ac:spMkLst>
            <pc:docMk/>
            <pc:sldMk cId="514899959" sldId="412"/>
            <ac:spMk id="16" creationId="{4FF133C0-6611-4312-A068-9DFB35D35BC3}"/>
          </ac:spMkLst>
        </pc:spChg>
        <pc:picChg chg="add mod">
          <ac:chgData name="Calvin Iost" userId="2e918ae95cf3805c" providerId="LiveId" clId="{92E7975B-09EF-48E5-89B7-B533ACF98E61}" dt="2022-04-29T18:38:32.428" v="2379" actId="14100"/>
          <ac:picMkLst>
            <pc:docMk/>
            <pc:sldMk cId="514899959" sldId="412"/>
            <ac:picMk id="2" creationId="{B20C21C6-7FA3-4914-B02E-5DD08DD4DE10}"/>
          </ac:picMkLst>
        </pc:picChg>
        <pc:picChg chg="del">
          <ac:chgData name="Calvin Iost" userId="2e918ae95cf3805c" providerId="LiveId" clId="{92E7975B-09EF-48E5-89B7-B533ACF98E61}" dt="2022-04-29T18:37:49.167" v="2373" actId="478"/>
          <ac:picMkLst>
            <pc:docMk/>
            <pc:sldMk cId="514899959" sldId="412"/>
            <ac:picMk id="3" creationId="{DDE301F4-67AD-4CD8-B0CB-FC89BE3B811E}"/>
          </ac:picMkLst>
        </pc:picChg>
      </pc:sldChg>
      <pc:sldChg chg="addSp delSp modSp add mod ord delAnim modAnim">
        <pc:chgData name="Calvin Iost" userId="2e918ae95cf3805c" providerId="LiveId" clId="{92E7975B-09EF-48E5-89B7-B533ACF98E61}" dt="2022-04-29T18:42:48.339" v="2655" actId="20577"/>
        <pc:sldMkLst>
          <pc:docMk/>
          <pc:sldMk cId="143153651" sldId="413"/>
        </pc:sldMkLst>
        <pc:spChg chg="mod">
          <ac:chgData name="Calvin Iost" userId="2e918ae95cf3805c" providerId="LiveId" clId="{92E7975B-09EF-48E5-89B7-B533ACF98E61}" dt="2022-04-29T18:41:33.040" v="2491"/>
          <ac:spMkLst>
            <pc:docMk/>
            <pc:sldMk cId="143153651" sldId="413"/>
            <ac:spMk id="15" creationId="{58108D60-3572-4FD7-8BAC-3F7DA0CE1320}"/>
          </ac:spMkLst>
        </pc:spChg>
        <pc:spChg chg="mod">
          <ac:chgData name="Calvin Iost" userId="2e918ae95cf3805c" providerId="LiveId" clId="{92E7975B-09EF-48E5-89B7-B533ACF98E61}" dt="2022-04-29T18:42:48.339" v="2655" actId="20577"/>
          <ac:spMkLst>
            <pc:docMk/>
            <pc:sldMk cId="143153651" sldId="413"/>
            <ac:spMk id="430" creationId="{00000000-0000-0000-0000-000000000000}"/>
          </ac:spMkLst>
        </pc:spChg>
        <pc:picChg chg="del">
          <ac:chgData name="Calvin Iost" userId="2e918ae95cf3805c" providerId="LiveId" clId="{92E7975B-09EF-48E5-89B7-B533ACF98E61}" dt="2022-04-29T18:41:22.359" v="2490" actId="478"/>
          <ac:picMkLst>
            <pc:docMk/>
            <pc:sldMk cId="143153651" sldId="413"/>
            <ac:picMk id="4" creationId="{DD6D0FFD-7FFE-48E8-8103-98C9B1FD5996}"/>
          </ac:picMkLst>
        </pc:picChg>
        <pc:picChg chg="add mod">
          <ac:chgData name="Calvin Iost" userId="2e918ae95cf3805c" providerId="LiveId" clId="{92E7975B-09EF-48E5-89B7-B533ACF98E61}" dt="2022-04-29T18:41:49.645" v="2496" actId="14100"/>
          <ac:picMkLst>
            <pc:docMk/>
            <pc:sldMk cId="143153651" sldId="413"/>
            <ac:picMk id="16" creationId="{891E6D75-4CF1-4BA2-99EC-AC0B1ACF7C68}"/>
          </ac:picMkLst>
        </pc:picChg>
      </pc:sldChg>
      <pc:sldChg chg="add del">
        <pc:chgData name="Calvin Iost" userId="2e918ae95cf3805c" providerId="LiveId" clId="{92E7975B-09EF-48E5-89B7-B533ACF98E61}" dt="2022-04-29T18:41:12.929" v="2486"/>
        <pc:sldMkLst>
          <pc:docMk/>
          <pc:sldMk cId="1981017752" sldId="413"/>
        </pc:sldMkLst>
      </pc:sldChg>
      <pc:sldChg chg="addSp delSp modSp add mod ord delAnim">
        <pc:chgData name="Calvin Iost" userId="2e918ae95cf3805c" providerId="LiveId" clId="{92E7975B-09EF-48E5-89B7-B533ACF98E61}" dt="2022-04-29T19:25:59.490" v="2757" actId="1036"/>
        <pc:sldMkLst>
          <pc:docMk/>
          <pc:sldMk cId="1979388348" sldId="414"/>
        </pc:sldMkLst>
        <pc:spChg chg="mod">
          <ac:chgData name="Calvin Iost" userId="2e918ae95cf3805c" providerId="LiveId" clId="{92E7975B-09EF-48E5-89B7-B533ACF98E61}" dt="2022-04-29T18:50:47.316" v="2752" actId="20577"/>
          <ac:spMkLst>
            <pc:docMk/>
            <pc:sldMk cId="1979388348" sldId="414"/>
            <ac:spMk id="15" creationId="{249ACB20-456B-4C17-B84E-A15AA17AD866}"/>
          </ac:spMkLst>
        </pc:spChg>
        <pc:spChg chg="mod">
          <ac:chgData name="Calvin Iost" userId="2e918ae95cf3805c" providerId="LiveId" clId="{92E7975B-09EF-48E5-89B7-B533ACF98E61}" dt="2022-04-29T18:45:47.024" v="2675"/>
          <ac:spMkLst>
            <pc:docMk/>
            <pc:sldMk cId="1979388348" sldId="414"/>
            <ac:spMk id="16" creationId="{4FF133C0-6611-4312-A068-9DFB35D35BC3}"/>
          </ac:spMkLst>
        </pc:spChg>
        <pc:picChg chg="del">
          <ac:chgData name="Calvin Iost" userId="2e918ae95cf3805c" providerId="LiveId" clId="{92E7975B-09EF-48E5-89B7-B533ACF98E61}" dt="2022-04-29T18:45:30.190" v="2668" actId="478"/>
          <ac:picMkLst>
            <pc:docMk/>
            <pc:sldMk cId="1979388348" sldId="414"/>
            <ac:picMk id="2" creationId="{B20C21C6-7FA3-4914-B02E-5DD08DD4DE10}"/>
          </ac:picMkLst>
        </pc:picChg>
        <pc:picChg chg="add mod">
          <ac:chgData name="Calvin Iost" userId="2e918ae95cf3805c" providerId="LiveId" clId="{92E7975B-09EF-48E5-89B7-B533ACF98E61}" dt="2022-04-29T19:25:59.490" v="2757" actId="1036"/>
          <ac:picMkLst>
            <pc:docMk/>
            <pc:sldMk cId="1979388348" sldId="414"/>
            <ac:picMk id="1026" creationId="{B6D85E17-42E2-4493-9F81-1D87C48DE54A}"/>
          </ac:picMkLst>
        </pc:picChg>
      </pc:sldChg>
      <pc:sldChg chg="addSp delSp modSp add del mod">
        <pc:chgData name="Calvin Iost" userId="2e918ae95cf3805c" providerId="LiveId" clId="{92E7975B-09EF-48E5-89B7-B533ACF98E61}" dt="2022-05-01T20:34:54.130" v="4697" actId="208"/>
        <pc:sldMkLst>
          <pc:docMk/>
          <pc:sldMk cId="0" sldId="415"/>
        </pc:sldMkLst>
        <pc:spChg chg="add del mod">
          <ac:chgData name="Calvin Iost" userId="2e918ae95cf3805c" providerId="LiveId" clId="{92E7975B-09EF-48E5-89B7-B533ACF98E61}" dt="2022-04-29T19:32:08.314" v="2776" actId="478"/>
          <ac:spMkLst>
            <pc:docMk/>
            <pc:sldMk cId="0" sldId="415"/>
            <ac:spMk id="3" creationId="{8A4462DA-2B4B-466C-9A24-CEA9665D6EF4}"/>
          </ac:spMkLst>
        </pc:spChg>
        <pc:spChg chg="add del mod">
          <ac:chgData name="Calvin Iost" userId="2e918ae95cf3805c" providerId="LiveId" clId="{92E7975B-09EF-48E5-89B7-B533ACF98E61}" dt="2022-04-29T19:32:08.314" v="2776" actId="478"/>
          <ac:spMkLst>
            <pc:docMk/>
            <pc:sldMk cId="0" sldId="415"/>
            <ac:spMk id="5" creationId="{907400A7-D82E-4844-AE02-5D1F8A447196}"/>
          </ac:spMkLst>
        </pc:spChg>
        <pc:spChg chg="mod">
          <ac:chgData name="Calvin Iost" userId="2e918ae95cf3805c" providerId="LiveId" clId="{92E7975B-09EF-48E5-89B7-B533ACF98E61}" dt="2022-05-01T20:34:47.456" v="4696" actId="207"/>
          <ac:spMkLst>
            <pc:docMk/>
            <pc:sldMk cId="0" sldId="415"/>
            <ac:spMk id="10" creationId="{E0AF0DD2-AEAB-45E6-AF79-E9C7773C3DE3}"/>
          </ac:spMkLst>
        </pc:spChg>
        <pc:spChg chg="mod">
          <ac:chgData name="Calvin Iost" userId="2e918ae95cf3805c" providerId="LiveId" clId="{92E7975B-09EF-48E5-89B7-B533ACF98E61}" dt="2022-05-01T20:34:47.456" v="4696" actId="207"/>
          <ac:spMkLst>
            <pc:docMk/>
            <pc:sldMk cId="0" sldId="415"/>
            <ac:spMk id="12" creationId="{1F3162FB-6F47-4B0D-8ED5-E9464D5D669C}"/>
          </ac:spMkLst>
        </pc:spChg>
        <pc:spChg chg="add mod">
          <ac:chgData name="Calvin Iost" userId="2e918ae95cf3805c" providerId="LiveId" clId="{92E7975B-09EF-48E5-89B7-B533ACF98E61}" dt="2022-05-01T20:34:47.456" v="4696" actId="207"/>
          <ac:spMkLst>
            <pc:docMk/>
            <pc:sldMk cId="0" sldId="415"/>
            <ac:spMk id="14" creationId="{7380DF18-F5F8-4313-A3E8-ABFCC8FE5020}"/>
          </ac:spMkLst>
        </pc:spChg>
        <pc:spChg chg="del">
          <ac:chgData name="Calvin Iost" userId="2e918ae95cf3805c" providerId="LiveId" clId="{92E7975B-09EF-48E5-89B7-B533ACF98E61}" dt="2022-04-29T19:32:07.072" v="2775" actId="478"/>
          <ac:spMkLst>
            <pc:docMk/>
            <pc:sldMk cId="0" sldId="415"/>
            <ac:spMk id="475" creationId="{00000000-0000-0000-0000-000000000000}"/>
          </ac:spMkLst>
        </pc:spChg>
        <pc:spChg chg="del">
          <ac:chgData name="Calvin Iost" userId="2e918ae95cf3805c" providerId="LiveId" clId="{92E7975B-09EF-48E5-89B7-B533ACF98E61}" dt="2022-04-29T19:32:07.072" v="2775" actId="478"/>
          <ac:spMkLst>
            <pc:docMk/>
            <pc:sldMk cId="0" sldId="415"/>
            <ac:spMk id="476" creationId="{00000000-0000-0000-0000-000000000000}"/>
          </ac:spMkLst>
        </pc:spChg>
        <pc:spChg chg="del">
          <ac:chgData name="Calvin Iost" userId="2e918ae95cf3805c" providerId="LiveId" clId="{92E7975B-09EF-48E5-89B7-B533ACF98E61}" dt="2022-04-29T19:32:05.379" v="2774" actId="478"/>
          <ac:spMkLst>
            <pc:docMk/>
            <pc:sldMk cId="0" sldId="415"/>
            <ac:spMk id="477" creationId="{00000000-0000-0000-0000-000000000000}"/>
          </ac:spMkLst>
        </pc:spChg>
        <pc:grpChg chg="add mod">
          <ac:chgData name="Calvin Iost" userId="2e918ae95cf3805c" providerId="LiveId" clId="{92E7975B-09EF-48E5-89B7-B533ACF98E61}" dt="2022-04-29T19:32:13.493" v="2777"/>
          <ac:grpSpMkLst>
            <pc:docMk/>
            <pc:sldMk cId="0" sldId="415"/>
            <ac:grpSpMk id="9" creationId="{1EF7D38A-2C15-4A4B-A4E0-A0F88AE3BB95}"/>
          </ac:grpSpMkLst>
        </pc:grpChg>
        <pc:picChg chg="add mod">
          <ac:chgData name="Calvin Iost" userId="2e918ae95cf3805c" providerId="LiveId" clId="{92E7975B-09EF-48E5-89B7-B533ACF98E61}" dt="2022-04-29T19:32:13.493" v="2777"/>
          <ac:picMkLst>
            <pc:docMk/>
            <pc:sldMk cId="0" sldId="415"/>
            <ac:picMk id="13" creationId="{F7087C25-5141-4C79-AF50-05922A8F9A85}"/>
          </ac:picMkLst>
        </pc:picChg>
        <pc:picChg chg="add mod">
          <ac:chgData name="Calvin Iost" userId="2e918ae95cf3805c" providerId="LiveId" clId="{92E7975B-09EF-48E5-89B7-B533ACF98E61}" dt="2022-04-29T19:32:13.493" v="2777"/>
          <ac:picMkLst>
            <pc:docMk/>
            <pc:sldMk cId="0" sldId="415"/>
            <ac:picMk id="15" creationId="{92516F37-06DF-40A9-9596-E1480E1F6E24}"/>
          </ac:picMkLst>
        </pc:picChg>
        <pc:picChg chg="add mod">
          <ac:chgData name="Calvin Iost" userId="2e918ae95cf3805c" providerId="LiveId" clId="{92E7975B-09EF-48E5-89B7-B533ACF98E61}" dt="2022-04-29T19:32:13.493" v="2777"/>
          <ac:picMkLst>
            <pc:docMk/>
            <pc:sldMk cId="0" sldId="415"/>
            <ac:picMk id="16" creationId="{98A3CF46-F365-4D21-B16D-C1AD4EBA028E}"/>
          </ac:picMkLst>
        </pc:picChg>
        <pc:picChg chg="add del">
          <ac:chgData name="Calvin Iost" userId="2e918ae95cf3805c" providerId="LiveId" clId="{92E7975B-09EF-48E5-89B7-B533ACF98E61}" dt="2022-04-29T19:41:28.100" v="2795"/>
          <ac:picMkLst>
            <pc:docMk/>
            <pc:sldMk cId="0" sldId="415"/>
            <ac:picMk id="8194" creationId="{CF99BA97-054C-4E3F-B85E-364D45579FA8}"/>
          </ac:picMkLst>
        </pc:picChg>
        <pc:cxnChg chg="mod">
          <ac:chgData name="Calvin Iost" userId="2e918ae95cf3805c" providerId="LiveId" clId="{92E7975B-09EF-48E5-89B7-B533ACF98E61}" dt="2022-05-01T20:34:54.130" v="4697" actId="208"/>
          <ac:cxnSpMkLst>
            <pc:docMk/>
            <pc:sldMk cId="0" sldId="415"/>
            <ac:cxnSpMk id="11" creationId="{E9FB9083-6B44-4947-90D5-D988F7140544}"/>
          </ac:cxnSpMkLst>
        </pc:cxnChg>
      </pc:sldChg>
      <pc:sldChg chg="addSp delSp modSp add mod">
        <pc:chgData name="Calvin Iost" userId="2e918ae95cf3805c" providerId="LiveId" clId="{92E7975B-09EF-48E5-89B7-B533ACF98E61}" dt="2022-04-29T19:53:07.110" v="3075" actId="1076"/>
        <pc:sldMkLst>
          <pc:docMk/>
          <pc:sldMk cId="1610062372" sldId="416"/>
        </pc:sldMkLst>
        <pc:spChg chg="add del mod">
          <ac:chgData name="Calvin Iost" userId="2e918ae95cf3805c" providerId="LiveId" clId="{92E7975B-09EF-48E5-89B7-B533ACF98E61}" dt="2022-04-29T19:45:16.474" v="2856" actId="478"/>
          <ac:spMkLst>
            <pc:docMk/>
            <pc:sldMk cId="1610062372" sldId="416"/>
            <ac:spMk id="3" creationId="{CF4B7AB4-BD77-48D6-AAB0-C213942D4D80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17" creationId="{10B20DF8-5017-4C21-A58E-4B76A8415AD7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18" creationId="{4153F636-9823-4275-93C1-1F3FD2B8B409}"/>
          </ac:spMkLst>
        </pc:spChg>
        <pc:spChg chg="del">
          <ac:chgData name="Calvin Iost" userId="2e918ae95cf3805c" providerId="LiveId" clId="{92E7975B-09EF-48E5-89B7-B533ACF98E61}" dt="2022-04-29T19:43:12.458" v="2816" actId="478"/>
          <ac:spMkLst>
            <pc:docMk/>
            <pc:sldMk cId="1610062372" sldId="416"/>
            <ac:spMk id="19" creationId="{3552BBF0-9577-4514-B163-3F38957F4B3E}"/>
          </ac:spMkLst>
        </pc:spChg>
        <pc:spChg chg="del mod">
          <ac:chgData name="Calvin Iost" userId="2e918ae95cf3805c" providerId="LiveId" clId="{92E7975B-09EF-48E5-89B7-B533ACF98E61}" dt="2022-04-29T19:45:14.109" v="2855" actId="478"/>
          <ac:spMkLst>
            <pc:docMk/>
            <pc:sldMk cId="1610062372" sldId="416"/>
            <ac:spMk id="20" creationId="{9B82A03B-67EF-4C7F-B524-A806899D19A8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1" creationId="{D3488970-85A2-4995-B717-B5902D3F2B68}"/>
          </ac:spMkLst>
        </pc:spChg>
        <pc:spChg chg="mod">
          <ac:chgData name="Calvin Iost" userId="2e918ae95cf3805c" providerId="LiveId" clId="{92E7975B-09EF-48E5-89B7-B533ACF98E61}" dt="2022-04-29T19:42:59.578" v="2815" actId="20577"/>
          <ac:spMkLst>
            <pc:docMk/>
            <pc:sldMk cId="1610062372" sldId="416"/>
            <ac:spMk id="22" creationId="{C2DC81F3-6EE8-4C28-9A7C-9B95EF82FEEF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3" creationId="{4289A175-5486-457D-9CFF-51DD1319CEA6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4" creationId="{D07D4189-1473-493D-B4D5-0B2D49597A25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5" creationId="{F8BDC41F-54CB-4D4D-8402-97DEEF5E0A39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6" creationId="{D0C468AC-4763-49A0-A79A-2D5CB9AF13ED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7" creationId="{6A78A4BE-5873-4A29-A07E-D34205A3AC18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8" creationId="{28C3B24F-01A5-454E-81C4-8DB60BD8D7B1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29" creationId="{9EDCFAD1-B7A2-4BF7-AEE1-ABE2BFB4AD01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0" creationId="{E2BA887F-7872-4986-B3DB-DA1CA58E04E3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1" creationId="{101F08FC-93E2-4DB3-861E-34EDE0EF7A42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2" creationId="{3D9734F6-017C-4FAB-A777-6FCF8A5EFC11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3" creationId="{778BC3C5-B039-4DB7-A54C-F7E389894248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4" creationId="{BF7215E7-A935-4B38-A9A1-9DBDF23615C4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5" creationId="{31EE077F-6B7D-481F-855B-E712D94751D3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6" creationId="{0395F3C8-B29D-4235-91AD-18D27D3ED2BD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7" creationId="{3FF07EA4-5BBE-482C-B1BE-43521B2124E8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8" creationId="{370E4606-888F-4425-9FC8-5E3E979FCA85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39" creationId="{51DB5B74-0254-4058-B3F6-73A61BEB2764}"/>
          </ac:spMkLst>
        </pc:spChg>
        <pc:spChg chg="add del mod">
          <ac:chgData name="Calvin Iost" userId="2e918ae95cf3805c" providerId="LiveId" clId="{92E7975B-09EF-48E5-89B7-B533ACF98E61}" dt="2022-04-29T19:46:21.592" v="2861"/>
          <ac:spMkLst>
            <pc:docMk/>
            <pc:sldMk cId="1610062372" sldId="416"/>
            <ac:spMk id="40" creationId="{A29A9EFB-E0C9-4F3A-9507-306D71873DB2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1" creationId="{10E7F7F6-A0CD-4BCE-BD73-01F268CECC04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2" creationId="{60BB00EE-1642-4FD8-910E-1899A92963A8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3" creationId="{D503883E-F594-4900-B055-B6769112D305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4" creationId="{6CD0127A-1FE2-4113-BA62-5D008CD6C96B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5" creationId="{6624079C-F6A6-4A02-991B-4D7525C36AD1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6" creationId="{265D2FCE-B851-497C-9E28-5F18E381C134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7" creationId="{9438F8BF-36D9-4485-83F5-0CA441E2C27E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8" creationId="{5F5105C8-22A7-41CF-A9D4-C30747037152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49" creationId="{AEB4E2A7-0662-4960-AE72-FE0726BF91F8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0" creationId="{47E27896-98F2-43AA-AC62-2F39A4511254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1" creationId="{B3BE8EFF-481D-42FA-A905-39707D8DF3CE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2" creationId="{4C71E5C5-0C66-446E-A0E2-BC802925F793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3" creationId="{3B3DA687-5D8D-4EF7-9BD3-1F170B7A9E55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4" creationId="{C7B2564F-5E11-4D2A-8618-FC329A69D762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5" creationId="{33438BED-AC4B-490F-9738-54583A377B64}"/>
          </ac:spMkLst>
        </pc:spChg>
        <pc:spChg chg="add mod">
          <ac:chgData name="Calvin Iost" userId="2e918ae95cf3805c" providerId="LiveId" clId="{92E7975B-09EF-48E5-89B7-B533ACF98E61}" dt="2022-04-29T19:46:21.601" v="2862"/>
          <ac:spMkLst>
            <pc:docMk/>
            <pc:sldMk cId="1610062372" sldId="416"/>
            <ac:spMk id="56" creationId="{2761A74E-FAC2-4AB0-BA34-D7C1226ED140}"/>
          </ac:spMkLst>
        </pc:spChg>
        <pc:spChg chg="add mod">
          <ac:chgData name="Calvin Iost" userId="2e918ae95cf3805c" providerId="LiveId" clId="{92E7975B-09EF-48E5-89B7-B533ACF98E61}" dt="2022-04-29T19:52:59.651" v="3073" actId="403"/>
          <ac:spMkLst>
            <pc:docMk/>
            <pc:sldMk cId="1610062372" sldId="416"/>
            <ac:spMk id="57" creationId="{1FEFB82A-8507-46FD-95A5-BCB2A627BA6E}"/>
          </ac:spMkLst>
        </pc:spChg>
        <pc:spChg chg="add mod">
          <ac:chgData name="Calvin Iost" userId="2e918ae95cf3805c" providerId="LiveId" clId="{92E7975B-09EF-48E5-89B7-B533ACF98E61}" dt="2022-04-29T19:53:07.110" v="3075" actId="1076"/>
          <ac:spMkLst>
            <pc:docMk/>
            <pc:sldMk cId="1610062372" sldId="416"/>
            <ac:spMk id="58" creationId="{A5B23200-1796-4089-A2D8-AF783493F2FA}"/>
          </ac:spMkLst>
        </pc:spChg>
        <pc:spChg chg="add mod">
          <ac:chgData name="Calvin Iost" userId="2e918ae95cf3805c" providerId="LiveId" clId="{92E7975B-09EF-48E5-89B7-B533ACF98E61}" dt="2022-04-29T19:52:59.651" v="3073" actId="403"/>
          <ac:spMkLst>
            <pc:docMk/>
            <pc:sldMk cId="1610062372" sldId="416"/>
            <ac:spMk id="59" creationId="{4805083E-109B-4694-9582-1D988B74FB6B}"/>
          </ac:spMkLst>
        </pc:spChg>
        <pc:spChg chg="add mod">
          <ac:chgData name="Calvin Iost" userId="2e918ae95cf3805c" providerId="LiveId" clId="{92E7975B-09EF-48E5-89B7-B533ACF98E61}" dt="2022-04-29T19:52:59.651" v="3073" actId="403"/>
          <ac:spMkLst>
            <pc:docMk/>
            <pc:sldMk cId="1610062372" sldId="416"/>
            <ac:spMk id="60" creationId="{B836C343-6195-4C5C-885D-D9880935B7C3}"/>
          </ac:spMkLst>
        </pc:spChg>
        <pc:spChg chg="add mod">
          <ac:chgData name="Calvin Iost" userId="2e918ae95cf3805c" providerId="LiveId" clId="{92E7975B-09EF-48E5-89B7-B533ACF98E61}" dt="2022-04-29T19:53:03.843" v="3074" actId="1076"/>
          <ac:spMkLst>
            <pc:docMk/>
            <pc:sldMk cId="1610062372" sldId="416"/>
            <ac:spMk id="61" creationId="{E7BD55C2-A913-434C-868B-A89E66C206D7}"/>
          </ac:spMkLst>
        </pc:spChg>
        <pc:spChg chg="mod">
          <ac:chgData name="Calvin Iost" userId="2e918ae95cf3805c" providerId="LiveId" clId="{92E7975B-09EF-48E5-89B7-B533ACF98E61}" dt="2022-04-29T19:47:47.538" v="2876" actId="1076"/>
          <ac:spMkLst>
            <pc:docMk/>
            <pc:sldMk cId="1610062372" sldId="416"/>
            <ac:spMk id="193" creationId="{00000000-0000-0000-0000-000000000000}"/>
          </ac:spMkLst>
        </pc:spChg>
        <pc:grpChg chg="del">
          <ac:chgData name="Calvin Iost" userId="2e918ae95cf3805c" providerId="LiveId" clId="{92E7975B-09EF-48E5-89B7-B533ACF98E61}" dt="2022-04-29T19:42:13.394" v="2801" actId="478"/>
          <ac:grpSpMkLst>
            <pc:docMk/>
            <pc:sldMk cId="1610062372" sldId="416"/>
            <ac:grpSpMk id="189" creationId="{00000000-0000-0000-0000-000000000000}"/>
          </ac:grpSpMkLst>
        </pc:grpChg>
        <pc:picChg chg="del">
          <ac:chgData name="Calvin Iost" userId="2e918ae95cf3805c" providerId="LiveId" clId="{92E7975B-09EF-48E5-89B7-B533ACF98E61}" dt="2022-04-29T19:41:38.474" v="2797" actId="478"/>
          <ac:picMkLst>
            <pc:docMk/>
            <pc:sldMk cId="1610062372" sldId="416"/>
            <ac:picMk id="7" creationId="{E741541C-9405-4D81-8C39-7762E74EFF93}"/>
          </ac:picMkLst>
        </pc:picChg>
        <pc:picChg chg="mod">
          <ac:chgData name="Calvin Iost" userId="2e918ae95cf3805c" providerId="LiveId" clId="{92E7975B-09EF-48E5-89B7-B533ACF98E61}" dt="2022-04-29T19:48:53.244" v="2877"/>
          <ac:picMkLst>
            <pc:docMk/>
            <pc:sldMk cId="1610062372" sldId="416"/>
            <ac:picMk id="188" creationId="{00000000-0000-0000-0000-000000000000}"/>
          </ac:picMkLst>
        </pc:picChg>
      </pc:sldChg>
      <pc:sldChg chg="addSp delSp modSp add mod">
        <pc:chgData name="Calvin Iost" userId="2e918ae95cf3805c" providerId="LiveId" clId="{92E7975B-09EF-48E5-89B7-B533ACF98E61}" dt="2022-04-30T13:57:22.497" v="3777"/>
        <pc:sldMkLst>
          <pc:docMk/>
          <pc:sldMk cId="3792039386" sldId="417"/>
        </pc:sldMkLst>
        <pc:spChg chg="add del mod">
          <ac:chgData name="Calvin Iost" userId="2e918ae95cf3805c" providerId="LiveId" clId="{92E7975B-09EF-48E5-89B7-B533ACF98E61}" dt="2022-04-30T13:57:22.497" v="3777"/>
          <ac:spMkLst>
            <pc:docMk/>
            <pc:sldMk cId="3792039386" sldId="417"/>
            <ac:spMk id="28" creationId="{166D7384-2753-7E2F-DAFD-D36FF1057628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29" creationId="{0D81867B-1AA0-4F6E-8BE2-D946B448939E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0" creationId="{121EB949-A690-43EF-A8CF-84DFA16E87D3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1" creationId="{89A1236B-C07C-470B-9EDC-F3E0EA834878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2" creationId="{68DD3658-BD2A-448A-91E6-8AF345AB94AC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3" creationId="{7DE3F92F-451F-4EB6-B865-1BA3253DBAA0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4" creationId="{69C0458A-BDB2-4171-872C-A983E7EE5E56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5" creationId="{45D32119-CD8B-47EF-B195-95D8C2519468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6" creationId="{2AB6DC84-02FA-4251-82D7-25D90D10E16D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7" creationId="{EA76CC4C-7D0D-4F14-8C73-274B7745F78B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8" creationId="{137B55C1-4FF5-4E01-B1F9-38A143D0F897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39" creationId="{29962676-235C-4FD1-A6ED-B0CFE9FA2580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40" creationId="{41071716-CD26-43A8-84A3-80AD6B02E3C5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1" creationId="{10E7F7F6-A0CD-4BCE-BD73-01F268CECC04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2" creationId="{60BB00EE-1642-4FD8-910E-1899A92963A8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3" creationId="{D503883E-F594-4900-B055-B6769112D305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4" creationId="{6CD0127A-1FE2-4113-BA62-5D008CD6C96B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5" creationId="{6624079C-F6A6-4A02-991B-4D7525C36AD1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6" creationId="{265D2FCE-B851-497C-9E28-5F18E381C134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7" creationId="{9438F8BF-36D9-4485-83F5-0CA441E2C27E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8" creationId="{5F5105C8-22A7-41CF-A9D4-C30747037152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49" creationId="{AEB4E2A7-0662-4960-AE72-FE0726BF91F8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0" creationId="{47E27896-98F2-43AA-AC62-2F39A4511254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1" creationId="{B3BE8EFF-481D-42FA-A905-39707D8DF3CE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2" creationId="{4C71E5C5-0C66-446E-A0E2-BC802925F793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3" creationId="{3B3DA687-5D8D-4EF7-9BD3-1F170B7A9E55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4" creationId="{C7B2564F-5E11-4D2A-8618-FC329A69D762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5" creationId="{33438BED-AC4B-490F-9738-54583A377B64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6" creationId="{2761A74E-FAC2-4AB0-BA34-D7C1226ED140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7" creationId="{1FEFB82A-8507-46FD-95A5-BCB2A627BA6E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8" creationId="{A5B23200-1796-4089-A2D8-AF783493F2FA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59" creationId="{4805083E-109B-4694-9582-1D988B74FB6B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60" creationId="{B836C343-6195-4C5C-885D-D9880935B7C3}"/>
          </ac:spMkLst>
        </pc:spChg>
        <pc:spChg chg="del">
          <ac:chgData name="Calvin Iost" userId="2e918ae95cf3805c" providerId="LiveId" clId="{92E7975B-09EF-48E5-89B7-B533ACF98E61}" dt="2022-04-29T20:03:26.145" v="3131" actId="478"/>
          <ac:spMkLst>
            <pc:docMk/>
            <pc:sldMk cId="3792039386" sldId="417"/>
            <ac:spMk id="61" creationId="{E7BD55C2-A913-434C-868B-A89E66C206D7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2" creationId="{D726C7F8-A981-4E02-AFF6-1757AD3376EE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3" creationId="{F45C8B55-6DBB-4171-9346-9306BFBA3EC3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4" creationId="{B2E9110F-C744-40B0-AE85-6668E31FAAD4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5" creationId="{06871F12-2DD5-40FD-8B63-02CC8C7365ED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6" creationId="{A0465727-7CEE-4C5F-85AE-3EF3447E30D7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7" creationId="{2A7098C6-3D4A-4A9B-B3FB-A7591E967476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8" creationId="{7F207618-3C74-4390-BB4B-2AF6A904FA9A}"/>
          </ac:spMkLst>
        </pc:spChg>
        <pc:spChg chg="add del mod">
          <ac:chgData name="Calvin Iost" userId="2e918ae95cf3805c" providerId="LiveId" clId="{92E7975B-09EF-48E5-89B7-B533ACF98E61}" dt="2022-04-29T20:06:41.588" v="3136"/>
          <ac:spMkLst>
            <pc:docMk/>
            <pc:sldMk cId="3792039386" sldId="417"/>
            <ac:spMk id="69" creationId="{6433EF62-DD7D-4413-AC54-56592343A3F2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0" creationId="{91281898-D37F-4E34-994A-AD2635424EED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1" creationId="{B55FBC6C-83E3-4184-A4DA-A112FD61043D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2" creationId="{3ECB536A-D836-48BD-8A83-93F55490109A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3" creationId="{3C8B056E-D51F-441A-B7BA-ACA67F69107B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4" creationId="{8F9D8009-7E95-419C-A83A-3BF5E7CEF26C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5" creationId="{869F9779-72A3-4AF6-A336-47A43AFD5A93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6" creationId="{CE1A658E-33F8-4560-B661-02C36B89E8A4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7" creationId="{497D22DE-FABE-4F01-9D16-CD393B3E267D}"/>
          </ac:spMkLst>
        </pc:spChg>
        <pc:spChg chg="add mod topLvl">
          <ac:chgData name="Calvin Iost" userId="2e918ae95cf3805c" providerId="LiveId" clId="{92E7975B-09EF-48E5-89B7-B533ACF98E61}" dt="2022-04-29T20:20:40.250" v="3225" actId="1076"/>
          <ac:spMkLst>
            <pc:docMk/>
            <pc:sldMk cId="3792039386" sldId="417"/>
            <ac:spMk id="78" creationId="{92906452-3E0F-4DCD-8D6F-2579EB32E189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79" creationId="{3D88FFDE-47E5-4CA5-9F34-2B01E8CF299C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0" creationId="{47DF5E99-9A96-4DBA-929A-D64D5A109CFF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1" creationId="{0D15CAA2-5202-4EE7-96C0-CF4E00FE1667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2" creationId="{6B87EEBC-B640-4E18-A2D3-CB93E01B7DF7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3" creationId="{0CD268C7-D660-41E9-9C22-937EC5117D25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4" creationId="{D1740CD6-D767-4C65-93C1-5B7362126B6B}"/>
          </ac:spMkLst>
        </pc:spChg>
        <pc:spChg chg="add mod topLvl">
          <ac:chgData name="Calvin Iost" userId="2e918ae95cf3805c" providerId="LiveId" clId="{92E7975B-09EF-48E5-89B7-B533ACF98E61}" dt="2022-04-29T20:06:53.253" v="3142" actId="165"/>
          <ac:spMkLst>
            <pc:docMk/>
            <pc:sldMk cId="3792039386" sldId="417"/>
            <ac:spMk id="85" creationId="{7774FE4D-6E59-4FCF-AC3C-239ACA364618}"/>
          </ac:spMkLst>
        </pc:spChg>
        <pc:spChg chg="add del mod topLvl">
          <ac:chgData name="Calvin Iost" userId="2e918ae95cf3805c" providerId="LiveId" clId="{92E7975B-09EF-48E5-89B7-B533ACF98E61}" dt="2022-04-29T20:07:01.737" v="3143" actId="478"/>
          <ac:spMkLst>
            <pc:docMk/>
            <pc:sldMk cId="3792039386" sldId="417"/>
            <ac:spMk id="86" creationId="{32CA7895-C2F6-42F2-B02D-63DBBA32F099}"/>
          </ac:spMkLst>
        </pc:spChg>
        <pc:spChg chg="add del mod topLvl">
          <ac:chgData name="Calvin Iost" userId="2e918ae95cf3805c" providerId="LiveId" clId="{92E7975B-09EF-48E5-89B7-B533ACF98E61}" dt="2022-04-29T20:07:01.737" v="3143" actId="478"/>
          <ac:spMkLst>
            <pc:docMk/>
            <pc:sldMk cId="3792039386" sldId="417"/>
            <ac:spMk id="87" creationId="{B39BCB4A-2DC0-420F-AAAD-C25E2E587606}"/>
          </ac:spMkLst>
        </pc:spChg>
        <pc:spChg chg="add del mod topLvl">
          <ac:chgData name="Calvin Iost" userId="2e918ae95cf3805c" providerId="LiveId" clId="{92E7975B-09EF-48E5-89B7-B533ACF98E61}" dt="2022-04-29T20:07:01.737" v="3143" actId="478"/>
          <ac:spMkLst>
            <pc:docMk/>
            <pc:sldMk cId="3792039386" sldId="417"/>
            <ac:spMk id="88" creationId="{79583144-A0EC-48CF-9468-49A07BD8F0FA}"/>
          </ac:spMkLst>
        </pc:spChg>
        <pc:spChg chg="add del mod topLvl">
          <ac:chgData name="Calvin Iost" userId="2e918ae95cf3805c" providerId="LiveId" clId="{92E7975B-09EF-48E5-89B7-B533ACF98E61}" dt="2022-04-29T20:07:01.737" v="3143" actId="478"/>
          <ac:spMkLst>
            <pc:docMk/>
            <pc:sldMk cId="3792039386" sldId="417"/>
            <ac:spMk id="89" creationId="{67C4FB97-73D4-4D93-B450-D42F9CEE5688}"/>
          </ac:spMkLst>
        </pc:spChg>
        <pc:spChg chg="add del mod">
          <ac:chgData name="Calvin Iost" userId="2e918ae95cf3805c" providerId="LiveId" clId="{92E7975B-09EF-48E5-89B7-B533ACF98E61}" dt="2022-04-29T20:07:23.130" v="3147" actId="478"/>
          <ac:spMkLst>
            <pc:docMk/>
            <pc:sldMk cId="3792039386" sldId="417"/>
            <ac:spMk id="90" creationId="{AEEB700E-6E9F-4209-B34F-E5B236CD9A9C}"/>
          </ac:spMkLst>
        </pc:spChg>
        <pc:spChg chg="add del mod">
          <ac:chgData name="Calvin Iost" userId="2e918ae95cf3805c" providerId="LiveId" clId="{92E7975B-09EF-48E5-89B7-B533ACF98E61}" dt="2022-04-29T20:07:23.130" v="3147" actId="478"/>
          <ac:spMkLst>
            <pc:docMk/>
            <pc:sldMk cId="3792039386" sldId="417"/>
            <ac:spMk id="91" creationId="{15B3AF33-1B18-463F-AD59-0F63CD0F08B9}"/>
          </ac:spMkLst>
        </pc:spChg>
        <pc:spChg chg="add del mod">
          <ac:chgData name="Calvin Iost" userId="2e918ae95cf3805c" providerId="LiveId" clId="{92E7975B-09EF-48E5-89B7-B533ACF98E61}" dt="2022-04-29T20:07:23.130" v="3147" actId="478"/>
          <ac:spMkLst>
            <pc:docMk/>
            <pc:sldMk cId="3792039386" sldId="417"/>
            <ac:spMk id="92" creationId="{975B3DEC-D483-44B4-AEEB-DEC09190981B}"/>
          </ac:spMkLst>
        </pc:spChg>
        <pc:spChg chg="add mod">
          <ac:chgData name="Calvin Iost" userId="2e918ae95cf3805c" providerId="LiveId" clId="{92E7975B-09EF-48E5-89B7-B533ACF98E61}" dt="2022-04-29T20:20:51.031" v="3233"/>
          <ac:spMkLst>
            <pc:docMk/>
            <pc:sldMk cId="3792039386" sldId="417"/>
            <ac:spMk id="93" creationId="{A67E9EDA-2E10-41BB-A4E3-B038ABFE7441}"/>
          </ac:spMkLst>
        </pc:spChg>
        <pc:spChg chg="add mod">
          <ac:chgData name="Calvin Iost" userId="2e918ae95cf3805c" providerId="LiveId" clId="{92E7975B-09EF-48E5-89B7-B533ACF98E61}" dt="2022-04-30T13:34:24.465" v="3571" actId="1035"/>
          <ac:spMkLst>
            <pc:docMk/>
            <pc:sldMk cId="3792039386" sldId="417"/>
            <ac:spMk id="94" creationId="{68AE2B59-10CF-4E17-AAD4-0A2756BD6F5E}"/>
          </ac:spMkLst>
        </pc:spChg>
        <pc:spChg chg="add mod">
          <ac:chgData name="Calvin Iost" userId="2e918ae95cf3805c" providerId="LiveId" clId="{92E7975B-09EF-48E5-89B7-B533ACF98E61}" dt="2022-04-29T20:07:30.322" v="3151" actId="571"/>
          <ac:spMkLst>
            <pc:docMk/>
            <pc:sldMk cId="3792039386" sldId="417"/>
            <ac:spMk id="95" creationId="{9097752B-2683-442E-B390-187D74A4B56E}"/>
          </ac:spMkLst>
        </pc:spChg>
        <pc:spChg chg="add mod">
          <ac:chgData name="Calvin Iost" userId="2e918ae95cf3805c" providerId="LiveId" clId="{92E7975B-09EF-48E5-89B7-B533ACF98E61}" dt="2022-04-29T20:07:30.322" v="3151" actId="571"/>
          <ac:spMkLst>
            <pc:docMk/>
            <pc:sldMk cId="3792039386" sldId="417"/>
            <ac:spMk id="96" creationId="{BCE1A812-8882-4E2B-8445-1E2B8ED02684}"/>
          </ac:spMkLst>
        </pc:spChg>
        <pc:spChg chg="add mod">
          <ac:chgData name="Calvin Iost" userId="2e918ae95cf3805c" providerId="LiveId" clId="{92E7975B-09EF-48E5-89B7-B533ACF98E61}" dt="2022-04-29T20:07:33.747" v="3153" actId="571"/>
          <ac:spMkLst>
            <pc:docMk/>
            <pc:sldMk cId="3792039386" sldId="417"/>
            <ac:spMk id="97" creationId="{D25600DE-37F4-4C39-8314-4BC37C4511F6}"/>
          </ac:spMkLst>
        </pc:spChg>
        <pc:spChg chg="add mod">
          <ac:chgData name="Calvin Iost" userId="2e918ae95cf3805c" providerId="LiveId" clId="{92E7975B-09EF-48E5-89B7-B533ACF98E61}" dt="2022-04-29T20:07:33.747" v="3153" actId="571"/>
          <ac:spMkLst>
            <pc:docMk/>
            <pc:sldMk cId="3792039386" sldId="417"/>
            <ac:spMk id="98" creationId="{04BB0E88-B85D-450D-9CC5-CC1BD54404B6}"/>
          </ac:spMkLst>
        </pc:spChg>
        <pc:spChg chg="add mod">
          <ac:chgData name="Calvin Iost" userId="2e918ae95cf3805c" providerId="LiveId" clId="{92E7975B-09EF-48E5-89B7-B533ACF98E61}" dt="2022-04-29T20:07:39.444" v="3155" actId="571"/>
          <ac:spMkLst>
            <pc:docMk/>
            <pc:sldMk cId="3792039386" sldId="417"/>
            <ac:spMk id="99" creationId="{68EDFD69-5B9D-40BA-B713-4A3953AA0B1A}"/>
          </ac:spMkLst>
        </pc:spChg>
        <pc:spChg chg="add mod">
          <ac:chgData name="Calvin Iost" userId="2e918ae95cf3805c" providerId="LiveId" clId="{92E7975B-09EF-48E5-89B7-B533ACF98E61}" dt="2022-04-29T20:26:25.328" v="3278" actId="20577"/>
          <ac:spMkLst>
            <pc:docMk/>
            <pc:sldMk cId="3792039386" sldId="417"/>
            <ac:spMk id="100" creationId="{DF095947-383A-4C13-8D78-E41844CC0096}"/>
          </ac:spMkLst>
        </pc:spChg>
        <pc:spChg chg="add mod">
          <ac:chgData name="Calvin Iost" userId="2e918ae95cf3805c" providerId="LiveId" clId="{92E7975B-09EF-48E5-89B7-B533ACF98E61}" dt="2022-04-29T20:27:12.289" v="3311" actId="1076"/>
          <ac:spMkLst>
            <pc:docMk/>
            <pc:sldMk cId="3792039386" sldId="417"/>
            <ac:spMk id="101" creationId="{2788E5D1-026D-44F3-9080-01BAE5CAAF26}"/>
          </ac:spMkLst>
        </pc:spChg>
        <pc:spChg chg="mod">
          <ac:chgData name="Calvin Iost" userId="2e918ae95cf3805c" providerId="LiveId" clId="{92E7975B-09EF-48E5-89B7-B533ACF98E61}" dt="2022-04-30T13:34:28.720" v="3579" actId="20577"/>
          <ac:spMkLst>
            <pc:docMk/>
            <pc:sldMk cId="3792039386" sldId="417"/>
            <ac:spMk id="193" creationId="{00000000-0000-0000-0000-000000000000}"/>
          </ac:spMkLst>
        </pc:spChg>
        <pc:grpChg chg="add del mod">
          <ac:chgData name="Calvin Iost" userId="2e918ae95cf3805c" providerId="LiveId" clId="{92E7975B-09EF-48E5-89B7-B533ACF98E61}" dt="2022-04-29T20:06:53.253" v="3142" actId="165"/>
          <ac:grpSpMkLst>
            <pc:docMk/>
            <pc:sldMk cId="3792039386" sldId="417"/>
            <ac:grpSpMk id="2" creationId="{21C5E807-ED59-4D25-BC90-D4BC13774602}"/>
          </ac:grpSpMkLst>
        </pc:grpChg>
        <pc:picChg chg="mod">
          <ac:chgData name="Calvin Iost" userId="2e918ae95cf3805c" providerId="LiveId" clId="{92E7975B-09EF-48E5-89B7-B533ACF98E61}" dt="2022-04-29T20:03:01.435" v="3130" actId="14826"/>
          <ac:picMkLst>
            <pc:docMk/>
            <pc:sldMk cId="3792039386" sldId="417"/>
            <ac:picMk id="188" creationId="{00000000-0000-0000-0000-000000000000}"/>
          </ac:picMkLst>
        </pc:picChg>
      </pc:sldChg>
      <pc:sldChg chg="modSp add mod">
        <pc:chgData name="Calvin Iost" userId="2e918ae95cf3805c" providerId="LiveId" clId="{92E7975B-09EF-48E5-89B7-B533ACF98E61}" dt="2022-04-29T20:33:43.128" v="3340" actId="20577"/>
        <pc:sldMkLst>
          <pc:docMk/>
          <pc:sldMk cId="1029013357" sldId="418"/>
        </pc:sldMkLst>
        <pc:spChg chg="mod">
          <ac:chgData name="Calvin Iost" userId="2e918ae95cf3805c" providerId="LiveId" clId="{92E7975B-09EF-48E5-89B7-B533ACF98E61}" dt="2022-04-29T20:33:43.128" v="3340" actId="20577"/>
          <ac:spMkLst>
            <pc:docMk/>
            <pc:sldMk cId="1029013357" sldId="418"/>
            <ac:spMk id="15" creationId="{884EF681-EE17-45A7-B297-BD0A83007AA9}"/>
          </ac:spMkLst>
        </pc:spChg>
      </pc:sldChg>
      <pc:sldChg chg="modSp add mod">
        <pc:chgData name="Calvin Iost" userId="2e918ae95cf3805c" providerId="LiveId" clId="{92E7975B-09EF-48E5-89B7-B533ACF98E61}" dt="2022-04-29T20:33:49.759" v="3359" actId="20577"/>
        <pc:sldMkLst>
          <pc:docMk/>
          <pc:sldMk cId="86916359" sldId="419"/>
        </pc:sldMkLst>
        <pc:spChg chg="mod">
          <ac:chgData name="Calvin Iost" userId="2e918ae95cf3805c" providerId="LiveId" clId="{92E7975B-09EF-48E5-89B7-B533ACF98E61}" dt="2022-04-29T20:33:49.759" v="3359" actId="20577"/>
          <ac:spMkLst>
            <pc:docMk/>
            <pc:sldMk cId="86916359" sldId="419"/>
            <ac:spMk id="15" creationId="{884EF681-EE17-45A7-B297-BD0A83007AA9}"/>
          </ac:spMkLst>
        </pc:spChg>
      </pc:sldChg>
      <pc:sldChg chg="modSp add mod">
        <pc:chgData name="Calvin Iost" userId="2e918ae95cf3805c" providerId="LiveId" clId="{92E7975B-09EF-48E5-89B7-B533ACF98E61}" dt="2022-04-29T22:35:00.652" v="3393" actId="20577"/>
        <pc:sldMkLst>
          <pc:docMk/>
          <pc:sldMk cId="80581637" sldId="420"/>
        </pc:sldMkLst>
        <pc:spChg chg="mod">
          <ac:chgData name="Calvin Iost" userId="2e918ae95cf3805c" providerId="LiveId" clId="{92E7975B-09EF-48E5-89B7-B533ACF98E61}" dt="2022-04-29T22:35:00.652" v="3393" actId="20577"/>
          <ac:spMkLst>
            <pc:docMk/>
            <pc:sldMk cId="80581637" sldId="420"/>
            <ac:spMk id="15" creationId="{884EF681-EE17-45A7-B297-BD0A83007AA9}"/>
          </ac:spMkLst>
        </pc:spChg>
      </pc:sldChg>
      <pc:sldChg chg="addSp delSp modSp add mod modAnim">
        <pc:chgData name="Calvin Iost" userId="2e918ae95cf3805c" providerId="LiveId" clId="{92E7975B-09EF-48E5-89B7-B533ACF98E61}" dt="2022-04-30T13:57:40.092" v="3782" actId="14100"/>
        <pc:sldMkLst>
          <pc:docMk/>
          <pc:sldMk cId="434846144" sldId="421"/>
        </pc:sldMkLst>
        <pc:spChg chg="add mod ord">
          <ac:chgData name="Calvin Iost" userId="2e918ae95cf3805c" providerId="LiveId" clId="{92E7975B-09EF-48E5-89B7-B533ACF98E61}" dt="2022-04-30T13:49:02.699" v="3585" actId="14100"/>
          <ac:spMkLst>
            <pc:docMk/>
            <pc:sldMk cId="434846144" sldId="421"/>
            <ac:spMk id="3" creationId="{28E20F92-AF96-4DDA-DF40-FBC4B86253C3}"/>
          </ac:spMkLst>
        </pc:spChg>
        <pc:spChg chg="del">
          <ac:chgData name="Calvin Iost" userId="2e918ae95cf3805c" providerId="LiveId" clId="{92E7975B-09EF-48E5-89B7-B533ACF98E61}" dt="2022-04-30T13:26:20.185" v="3433" actId="478"/>
          <ac:spMkLst>
            <pc:docMk/>
            <pc:sldMk cId="434846144" sldId="421"/>
            <ac:spMk id="22" creationId="{C2DC81F3-6EE8-4C28-9A7C-9B95EF82FEEF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28" creationId="{8FCAC50F-0B62-AA6D-3783-718B3F5F7FD1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29" creationId="{BCF81778-D8E8-5B03-4B0F-4D5BF0992E19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0" creationId="{9995B40E-A12E-0157-696C-AAB2B015DF76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1" creationId="{3FA92F69-0117-1C14-D4DF-B643660AAD50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2" creationId="{713E63C7-AC36-B0F0-25B7-AE6B4EAB0F37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3" creationId="{4C9756CE-2B56-894E-215C-66D6B64A30B5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4" creationId="{F5E4F492-9B9E-368B-2170-46480421E4C3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5" creationId="{9474F965-02BF-28E1-E839-A946B0DC535B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6" creationId="{730CD0DF-DCF8-D46D-30BD-685F347ED910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7" creationId="{34C88F3F-306C-9098-3800-E78C3F0FB262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8" creationId="{265F392E-922A-77F9-2725-9C35773A1091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39" creationId="{796BEA1E-964B-862C-10AF-E095963941BE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0" creationId="{6D3CEFC6-FABC-70E0-0607-A1ED6AEA9A72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1" creationId="{F5151206-E263-47DD-BEC4-947AFFD8E84A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2" creationId="{F3828ADD-A55B-FCBC-B819-6C91E69F2642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3" creationId="{B48F57FA-D5EB-EA85-04A3-767FBC66192B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4" creationId="{7B4D3250-F2B6-421B-F89A-0EB5612A4FF5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5" creationId="{9B5D19BF-3428-BABC-B13E-2DD3B70EFF4E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6" creationId="{62B2334B-A8F8-E805-41BC-2624FE0BD2D2}"/>
          </ac:spMkLst>
        </pc:spChg>
        <pc:spChg chg="add del mod">
          <ac:chgData name="Calvin Iost" userId="2e918ae95cf3805c" providerId="LiveId" clId="{92E7975B-09EF-48E5-89B7-B533ACF98E61}" dt="2022-04-30T13:28:23.901" v="3439"/>
          <ac:spMkLst>
            <pc:docMk/>
            <pc:sldMk cId="434846144" sldId="421"/>
            <ac:spMk id="47" creationId="{67B4D864-6FFB-ED01-C99E-15A92115434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48" creationId="{7661D20B-6BD3-16FF-6C00-DBF7AA7EE33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49" creationId="{CC361131-22A3-26D8-B0D4-01196B85CBE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0" creationId="{9572555C-AC27-AAF1-7595-B2C42BCB9EE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1" creationId="{670548B0-C30C-85FE-BA7E-85A34DDDF6E7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2" creationId="{95DA7627-55C3-F965-6849-4CE4751B29DD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3" creationId="{5F3D4565-5B96-1C1F-8E89-6E1C92F10755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4" creationId="{81C47985-851A-62CA-CD63-F82910F3A0E4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5" creationId="{366CA6C6-C254-2A3B-DD98-3D069B68FFEA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6" creationId="{50325580-8913-E1B5-ABEC-C07D2524621A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7" creationId="{83AA3E71-E9A0-5B1D-2233-DAD38E1948B5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8" creationId="{3EF74A44-B3B0-C320-845F-24855F99CBC9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59" creationId="{CE1DCC30-EF2A-3D00-A395-21794E2AC3AD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0" creationId="{AF3B7AB2-98D9-BB76-44BD-1F9E369C2B3C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1" creationId="{EBEC5E99-D4C3-FD20-A921-8ED5B59D5F70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2" creationId="{7F71DB6A-9262-F98D-257B-6A33DCA2E2A6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3" creationId="{1020827B-8906-14A7-1724-2AB194E96C3F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4" creationId="{A0417D35-AAB6-C66B-7716-A1CC8F1946DB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5" creationId="{05A54319-5C4E-9990-808E-9A955997C44C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6" creationId="{16560AAB-BF6E-977B-D9B2-758EE370FFE3}"/>
          </ac:spMkLst>
        </pc:spChg>
        <pc:spChg chg="add mod topLvl">
          <ac:chgData name="Calvin Iost" userId="2e918ae95cf3805c" providerId="LiveId" clId="{92E7975B-09EF-48E5-89B7-B533ACF98E61}" dt="2022-04-30T13:51:18.990" v="3615" actId="1076"/>
          <ac:spMkLst>
            <pc:docMk/>
            <pc:sldMk cId="434846144" sldId="421"/>
            <ac:spMk id="67" creationId="{7932EFD6-70E8-16AB-2141-37FEA239DF57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69" creationId="{46582C75-79C2-08D6-54BF-61C2CC5C3D61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0" creationId="{91281898-D37F-4E34-994A-AD2635424EED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1" creationId="{B55FBC6C-83E3-4184-A4DA-A112FD61043D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2" creationId="{3ECB536A-D836-48BD-8A83-93F55490109A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3" creationId="{3C8B056E-D51F-441A-B7BA-ACA67F69107B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4" creationId="{8F9D8009-7E95-419C-A83A-3BF5E7CEF26C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5" creationId="{869F9779-72A3-4AF6-A336-47A43AFD5A93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6" creationId="{CE1A658E-33F8-4560-B661-02C36B89E8A4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7" creationId="{497D22DE-FABE-4F01-9D16-CD393B3E267D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8" creationId="{92906452-3E0F-4DCD-8D6F-2579EB32E189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79" creationId="{3D88FFDE-47E5-4CA5-9F34-2B01E8CF299C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0" creationId="{47DF5E99-9A96-4DBA-929A-D64D5A109CFF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1" creationId="{0D15CAA2-5202-4EE7-96C0-CF4E00FE1667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2" creationId="{6B87EEBC-B640-4E18-A2D3-CB93E01B7DF7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3" creationId="{0CD268C7-D660-41E9-9C22-937EC5117D25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4" creationId="{D1740CD6-D767-4C65-93C1-5B7362126B6B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85" creationId="{7774FE4D-6E59-4FCF-AC3C-239ACA364618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86" creationId="{CF90E740-85DF-F05F-9B9A-D14290DBBC5A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87" creationId="{E15AFE43-5963-FA32-CDB8-D1297EF633DB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88" creationId="{A9EE1B57-0191-A602-E273-29F80010ED86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89" creationId="{77D99BD7-40ED-3CBC-7139-512AC8B207F9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0" creationId="{F00F5B19-50CF-A62F-D8FD-0FD087332045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1" creationId="{8E338D7C-A7C1-41AE-3C84-9FEDCFA43552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2" creationId="{60C29B60-E311-23DF-B7C8-916E5BA3A1BC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93" creationId="{A67E9EDA-2E10-41BB-A4E3-B038ABFE7441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94" creationId="{68AE2B59-10CF-4E17-AAD4-0A2756BD6F5E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5" creationId="{3B26B4FF-6204-4852-A156-238133D8FB0C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6" creationId="{41068006-0F90-7205-4647-461A6B826488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7" creationId="{1BAC2C26-EABB-FF97-7662-9E731B1CC31E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8" creationId="{8E438AF2-1B21-BFC0-0EB3-084BFDEE71CD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99" creationId="{C70C9703-65A8-DEC8-6CA7-E49D43E96F9B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100" creationId="{DF095947-383A-4C13-8D78-E41844CC0096}"/>
          </ac:spMkLst>
        </pc:spChg>
        <pc:spChg chg="del">
          <ac:chgData name="Calvin Iost" userId="2e918ae95cf3805c" providerId="LiveId" clId="{92E7975B-09EF-48E5-89B7-B533ACF98E61}" dt="2022-04-30T13:26:17.482" v="3432" actId="478"/>
          <ac:spMkLst>
            <pc:docMk/>
            <pc:sldMk cId="434846144" sldId="421"/>
            <ac:spMk id="101" creationId="{2788E5D1-026D-44F3-9080-01BAE5CAAF26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2" creationId="{CE4882CE-35E5-0A03-9D3F-BE0C111D2CE9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3" creationId="{18777113-5C7E-0B3B-C0CE-0C902D379A95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4" creationId="{FFABB100-22C9-9039-84B2-F26E8D0781F3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5" creationId="{0E4984CB-812B-1974-15CC-6D6E49C60E40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6" creationId="{14937626-FCCD-896E-161B-15693DB88294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7" creationId="{CED737E7-2D1F-08BD-ACB1-E47F24EDDA69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08" creationId="{DF53BFB3-2DF3-16BB-AD61-0ADE671D5D1B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19" creationId="{D92C429B-FBA9-6312-850E-13F07404ED69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0" creationId="{EDE889F7-0F36-8C73-60E9-73AA51E3CAC1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1" creationId="{3B287E75-B794-6125-DCE2-DC493C4363F1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3" creationId="{62F0D71E-0BF9-4303-40D0-C85A81EF617C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6" creationId="{5EE9B660-5193-262C-3E16-7FCF46D6AEED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7" creationId="{FDA4106E-86A2-E1E3-66FC-172E1565905C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28" creationId="{288A414A-E819-03E7-2E78-FA64655AA222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30" creationId="{E021F07D-B7D7-B5C7-E6E0-D3332E147666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31" creationId="{6EF1B0F2-BACE-6B80-770B-ACB85CE3913B}"/>
          </ac:spMkLst>
        </pc:spChg>
        <pc:spChg chg="add del mod">
          <ac:chgData name="Calvin Iost" userId="2e918ae95cf3805c" providerId="LiveId" clId="{92E7975B-09EF-48E5-89B7-B533ACF98E61}" dt="2022-04-30T13:31:11.193" v="3490"/>
          <ac:spMkLst>
            <pc:docMk/>
            <pc:sldMk cId="434846144" sldId="421"/>
            <ac:spMk id="132" creationId="{C669EA82-E20B-CD58-242E-A091D82203EE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38" creationId="{C4D6D662-59E3-AB95-3FC1-4821880BDBAB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39" creationId="{975A6B29-4A51-5395-B288-187E04DD08FA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0" creationId="{DB033BEC-C450-8ECF-30AB-3C497098ABA8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1" creationId="{80988949-BC1E-C8EE-8A3E-D10BAB3BF0D7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2" creationId="{A40873F7-C3B1-8084-C1B9-4D96E7BEE365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3" creationId="{B21731FF-C9C7-F57E-FABD-00C3C13FD424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4" creationId="{6BEC0F29-DA57-37AE-4312-0AB3BF2994D9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5" creationId="{C5A1BE46-7D0A-C012-50E4-D79DCFC6886C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6" creationId="{31950A52-C32A-8724-E155-D41F7866FDA0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7" creationId="{ACCC09B3-409A-CFEB-D6B2-2DEB39D3052A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8" creationId="{90CDE6B9-E594-BC10-4836-96530CB89070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49" creationId="{CB03BAD4-12EC-9D96-810E-017921E20076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0" creationId="{13DB9AEC-5C54-306A-2410-D0F916D373A7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1" creationId="{CDDB0B4C-11F6-40E5-95A9-AED0805506CD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2" creationId="{D6FAFC95-B0CD-5267-4C61-64F847D3528B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3" creationId="{E5380059-F191-C22E-DA75-4FE70D82759C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4" creationId="{39D3AC95-F4CD-3702-E1A1-0291253232E5}"/>
          </ac:spMkLst>
        </pc:spChg>
        <pc:spChg chg="add mod">
          <ac:chgData name="Calvin Iost" userId="2e918ae95cf3805c" providerId="LiveId" clId="{92E7975B-09EF-48E5-89B7-B533ACF98E61}" dt="2022-04-30T13:52:53.578" v="3667" actId="1076"/>
          <ac:spMkLst>
            <pc:docMk/>
            <pc:sldMk cId="434846144" sldId="421"/>
            <ac:spMk id="155" creationId="{773DF88C-2DF2-9F4F-D75D-8A2896FC2D52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6" creationId="{C4DC06D1-C59F-3FE3-5C1E-E429E58F7113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57" creationId="{9815F199-7B74-EC8B-4D6C-1CD0976DBEC7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68" creationId="{93F689F3-A506-202B-1FB9-A2299EDFD01A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69" creationId="{1EAFFE20-8F95-8021-E3E9-8B02306AA02F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0" creationId="{7728775C-F639-45F1-9CDC-7158534875DF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2" creationId="{ADB6D47C-D36A-294B-91C9-7060524C68AB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5" creationId="{A2838036-CDE5-69C0-F7A5-EC9A0B24645E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6" creationId="{FB790416-CAD3-C557-8162-EFFDBA2F4EE8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7" creationId="{087D057B-C920-6543-2592-B791F9C57113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79" creationId="{61CF5EEC-C067-9DBB-9886-5653322137FF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80" creationId="{FD4AE50B-B8B5-0C54-3CD8-37B865335037}"/>
          </ac:spMkLst>
        </pc:spChg>
        <pc:spChg chg="add mod">
          <ac:chgData name="Calvin Iost" userId="2e918ae95cf3805c" providerId="LiveId" clId="{92E7975B-09EF-48E5-89B7-B533ACF98E61}" dt="2022-04-30T13:31:11.209" v="3491"/>
          <ac:spMkLst>
            <pc:docMk/>
            <pc:sldMk cId="434846144" sldId="421"/>
            <ac:spMk id="181" creationId="{E57674AB-38EB-0060-ABD3-9F1EA89E86E4}"/>
          </ac:spMkLst>
        </pc:spChg>
        <pc:spChg chg="add mod">
          <ac:chgData name="Calvin Iost" userId="2e918ae95cf3805c" providerId="LiveId" clId="{92E7975B-09EF-48E5-89B7-B533ACF98E61}" dt="2022-04-30T13:52:02.081" v="3629" actId="1076"/>
          <ac:spMkLst>
            <pc:docMk/>
            <pc:sldMk cId="434846144" sldId="421"/>
            <ac:spMk id="187" creationId="{B6E41164-F8ED-3308-A8A2-BB8B7B3A22D5}"/>
          </ac:spMkLst>
        </pc:spChg>
        <pc:spChg chg="add mod">
          <ac:chgData name="Calvin Iost" userId="2e918ae95cf3805c" providerId="LiveId" clId="{92E7975B-09EF-48E5-89B7-B533ACF98E61}" dt="2022-04-30T13:55:37.931" v="3771" actId="14100"/>
          <ac:spMkLst>
            <pc:docMk/>
            <pc:sldMk cId="434846144" sldId="421"/>
            <ac:spMk id="189" creationId="{50148B4F-109E-8A90-DF8A-11B0E3D5A756}"/>
          </ac:spMkLst>
        </pc:spChg>
        <pc:spChg chg="add mod">
          <ac:chgData name="Calvin Iost" userId="2e918ae95cf3805c" providerId="LiveId" clId="{92E7975B-09EF-48E5-89B7-B533ACF98E61}" dt="2022-04-30T13:53:13.080" v="3677" actId="20577"/>
          <ac:spMkLst>
            <pc:docMk/>
            <pc:sldMk cId="434846144" sldId="421"/>
            <ac:spMk id="190" creationId="{F2FE9602-9B06-033E-384C-E7C925FC7FE1}"/>
          </ac:spMkLst>
        </pc:spChg>
        <pc:spChg chg="add mod">
          <ac:chgData name="Calvin Iost" userId="2e918ae95cf3805c" providerId="LiveId" clId="{92E7975B-09EF-48E5-89B7-B533ACF98E61}" dt="2022-04-30T13:53:48.876" v="3686" actId="1076"/>
          <ac:spMkLst>
            <pc:docMk/>
            <pc:sldMk cId="434846144" sldId="421"/>
            <ac:spMk id="191" creationId="{1042C039-54E5-525F-D3D2-0C2745FCB1CE}"/>
          </ac:spMkLst>
        </pc:spChg>
        <pc:spChg chg="mod">
          <ac:chgData name="Calvin Iost" userId="2e918ae95cf3805c" providerId="LiveId" clId="{92E7975B-09EF-48E5-89B7-B533ACF98E61}" dt="2022-04-30T13:52:40.281" v="3648" actId="1076"/>
          <ac:spMkLst>
            <pc:docMk/>
            <pc:sldMk cId="434846144" sldId="421"/>
            <ac:spMk id="193" creationId="{00000000-0000-0000-0000-000000000000}"/>
          </ac:spMkLst>
        </pc:spChg>
        <pc:spChg chg="add mod">
          <ac:chgData name="Calvin Iost" userId="2e918ae95cf3805c" providerId="LiveId" clId="{92E7975B-09EF-48E5-89B7-B533ACF98E61}" dt="2022-04-30T13:55:04.946" v="3754" actId="14100"/>
          <ac:spMkLst>
            <pc:docMk/>
            <pc:sldMk cId="434846144" sldId="421"/>
            <ac:spMk id="194" creationId="{E06535FF-B431-02EF-AEED-278EAF5CF701}"/>
          </ac:spMkLst>
        </pc:spChg>
        <pc:spChg chg="add mod">
          <ac:chgData name="Calvin Iost" userId="2e918ae95cf3805c" providerId="LiveId" clId="{92E7975B-09EF-48E5-89B7-B533ACF98E61}" dt="2022-04-30T13:54:56.445" v="3748" actId="1076"/>
          <ac:spMkLst>
            <pc:docMk/>
            <pc:sldMk cId="434846144" sldId="421"/>
            <ac:spMk id="196" creationId="{8B4BD3AA-E646-1432-DB9D-B9495B196F04}"/>
          </ac:spMkLst>
        </pc:spChg>
        <pc:spChg chg="add mod">
          <ac:chgData name="Calvin Iost" userId="2e918ae95cf3805c" providerId="LiveId" clId="{92E7975B-09EF-48E5-89B7-B533ACF98E61}" dt="2022-04-30T13:54:20.058" v="3709" actId="571"/>
          <ac:spMkLst>
            <pc:docMk/>
            <pc:sldMk cId="434846144" sldId="421"/>
            <ac:spMk id="198" creationId="{39C17E1B-9D64-93C1-8D8F-65B035ADFF0E}"/>
          </ac:spMkLst>
        </pc:spChg>
        <pc:spChg chg="add mod">
          <ac:chgData name="Calvin Iost" userId="2e918ae95cf3805c" providerId="LiveId" clId="{92E7975B-09EF-48E5-89B7-B533ACF98E61}" dt="2022-04-30T13:54:56.445" v="3748" actId="1076"/>
          <ac:spMkLst>
            <pc:docMk/>
            <pc:sldMk cId="434846144" sldId="421"/>
            <ac:spMk id="201" creationId="{52FA7268-FBDF-332A-E234-B1433B7AB1A2}"/>
          </ac:spMkLst>
        </pc:spChg>
        <pc:spChg chg="add mod">
          <ac:chgData name="Calvin Iost" userId="2e918ae95cf3805c" providerId="LiveId" clId="{92E7975B-09EF-48E5-89B7-B533ACF98E61}" dt="2022-04-30T13:57:40.092" v="3782" actId="14100"/>
          <ac:spMkLst>
            <pc:docMk/>
            <pc:sldMk cId="434846144" sldId="421"/>
            <ac:spMk id="202" creationId="{2548AF79-A52D-E683-265B-A9B3147CFC74}"/>
          </ac:spMkLst>
        </pc:spChg>
        <pc:grpChg chg="add del mod">
          <ac:chgData name="Calvin Iost" userId="2e918ae95cf3805c" providerId="LiveId" clId="{92E7975B-09EF-48E5-89B7-B533ACF98E61}" dt="2022-04-30T13:29:08.950" v="3452" actId="165"/>
          <ac:grpSpMkLst>
            <pc:docMk/>
            <pc:sldMk cId="434846144" sldId="421"/>
            <ac:grpSpMk id="2" creationId="{5A232813-4AD0-EDCC-FFE6-5412BEE03BB3}"/>
          </ac:grpSpMkLst>
        </pc:grp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09" creationId="{F2B97EE2-4DE9-1D90-D8F8-E8C74A082096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0" creationId="{FBCB0DE2-1737-D001-810B-B6A43789D6CA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1" creationId="{6FFD7848-1B12-E10C-E290-20BBC9147CE4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2" creationId="{B22DF54B-C371-AE4E-2F84-A2C524C3AE9E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3" creationId="{4740E5CC-67E5-6C22-9EDA-73053373BD02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4" creationId="{7859E179-9BC7-3D0D-40D1-F2E63C7BCEFD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5" creationId="{CBF29B0B-07D2-4831-613E-EED6905A94BC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6" creationId="{B0DECF3E-58FF-DA26-B023-DC56A79574FA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7" creationId="{318DFCC4-1335-B9ED-988F-D678DFEAD9B9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18" creationId="{BA38880A-C0EE-7A3B-10F3-F150890ECEC3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22" creationId="{DBE4776C-8D66-EDEB-FBB3-696882896459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24" creationId="{3A458104-AF39-1B65-E8F8-09E9264016BB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25" creationId="{830D54EC-690F-FBD7-86D7-B0F6DF0EAF1C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29" creationId="{6EFD0BB9-01FF-65D2-A71A-05A1AF9B96AA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3" creationId="{B73D3BCD-AD87-B764-122A-C9F6833869E3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4" creationId="{DE04E388-BFA0-C91E-ACFA-24D08752AD07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5" creationId="{CC0D8548-FDB7-CBED-E791-64260D879116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6" creationId="{29BDC08E-39F8-E31D-F7EB-AF95C8C62C26}"/>
          </ac:picMkLst>
        </pc:picChg>
        <pc:picChg chg="add del mod">
          <ac:chgData name="Calvin Iost" userId="2e918ae95cf3805c" providerId="LiveId" clId="{92E7975B-09EF-48E5-89B7-B533ACF98E61}" dt="2022-04-30T13:31:11.193" v="3490"/>
          <ac:picMkLst>
            <pc:docMk/>
            <pc:sldMk cId="434846144" sldId="421"/>
            <ac:picMk id="137" creationId="{744DF8DA-6ED7-76AF-1D30-A19BA1C115AB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58" creationId="{624722EE-3B25-2CB1-F51D-584188E735B8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59" creationId="{ACA92DE6-1A8C-09C5-40A2-D8F72F316C8D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0" creationId="{17E65C51-5217-6BAB-26E5-F6D84C2ED024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1" creationId="{EB2BF08A-CFFC-043D-6466-9964BB00EF0D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2" creationId="{F534295A-B223-CFFE-0881-E4DDF560907B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3" creationId="{4A21B6A2-362C-4EE3-273F-D7300B8706C2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4" creationId="{9921FBD9-C9D3-C7AD-701C-FF4FC10A02BB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5" creationId="{5E40FC6A-55D2-5973-38BB-CA9E5F9A734F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6" creationId="{F3294529-FBB9-06AB-9744-1F24A7F13AF0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67" creationId="{000A211B-C121-9A68-983A-7CEED0873BFF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71" creationId="{DFC913F9-7300-A407-9A03-DD94AB4CB03B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73" creationId="{C55626CC-7C11-DDF2-5793-C9267D1B9CCD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74" creationId="{3BC42D97-03A8-DAD5-EC8F-DDE74349FD79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78" creationId="{ED7D050D-87CE-344A-2E4B-9FC62C105EF7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2" creationId="{A4E25EEB-1082-D108-D736-21BD9A20454C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3" creationId="{A1E1B596-4E78-224C-96C5-C8FAF3F4319E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4" creationId="{735D55DD-CF70-F7F7-D411-BFD2325FCD35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5" creationId="{E1AC6AF9-685F-5068-B991-4255BADBFDCD}"/>
          </ac:picMkLst>
        </pc:picChg>
        <pc:picChg chg="add mod">
          <ac:chgData name="Calvin Iost" userId="2e918ae95cf3805c" providerId="LiveId" clId="{92E7975B-09EF-48E5-89B7-B533ACF98E61}" dt="2022-04-30T13:31:11.209" v="3491"/>
          <ac:picMkLst>
            <pc:docMk/>
            <pc:sldMk cId="434846144" sldId="421"/>
            <ac:picMk id="186" creationId="{64C2F00E-4FFC-827D-7554-E636D1FE1942}"/>
          </ac:picMkLst>
        </pc:picChg>
        <pc:picChg chg="mod">
          <ac:chgData name="Calvin Iost" userId="2e918ae95cf3805c" providerId="LiveId" clId="{92E7975B-09EF-48E5-89B7-B533ACF98E61}" dt="2022-04-30T13:27:12.923" v="3434" actId="14826"/>
          <ac:picMkLst>
            <pc:docMk/>
            <pc:sldMk cId="434846144" sldId="421"/>
            <ac:picMk id="188" creationId="{00000000-0000-0000-0000-000000000000}"/>
          </ac:picMkLst>
        </pc:picChg>
        <pc:picChg chg="add mod">
          <ac:chgData name="Calvin Iost" userId="2e918ae95cf3805c" providerId="LiveId" clId="{92E7975B-09EF-48E5-89B7-B533ACF98E61}" dt="2022-04-30T13:53:57.338" v="3688" actId="1076"/>
          <ac:picMkLst>
            <pc:docMk/>
            <pc:sldMk cId="434846144" sldId="421"/>
            <ac:picMk id="192" creationId="{8A2CA806-F8DE-423B-0BCC-B90297F800F9}"/>
          </ac:picMkLst>
        </pc:picChg>
        <pc:picChg chg="add mod">
          <ac:chgData name="Calvin Iost" userId="2e918ae95cf3805c" providerId="LiveId" clId="{92E7975B-09EF-48E5-89B7-B533ACF98E61}" dt="2022-04-30T13:54:22.363" v="3710" actId="1076"/>
          <ac:picMkLst>
            <pc:docMk/>
            <pc:sldMk cId="434846144" sldId="421"/>
            <ac:picMk id="197" creationId="{389EB01E-44BD-6C80-EC83-7A02CCE21263}"/>
          </ac:picMkLst>
        </pc:picChg>
        <pc:picChg chg="add mod">
          <ac:chgData name="Calvin Iost" userId="2e918ae95cf3805c" providerId="LiveId" clId="{92E7975B-09EF-48E5-89B7-B533ACF98E61}" dt="2022-04-30T13:54:20.058" v="3709" actId="571"/>
          <ac:picMkLst>
            <pc:docMk/>
            <pc:sldMk cId="434846144" sldId="421"/>
            <ac:picMk id="199" creationId="{5C3CF02F-0379-0037-509D-3E18E900DFE4}"/>
          </ac:picMkLst>
        </pc:picChg>
        <pc:picChg chg="add mod">
          <ac:chgData name="Calvin Iost" userId="2e918ae95cf3805c" providerId="LiveId" clId="{92E7975B-09EF-48E5-89B7-B533ACF98E61}" dt="2022-04-30T13:54:32.672" v="3713" actId="1076"/>
          <ac:picMkLst>
            <pc:docMk/>
            <pc:sldMk cId="434846144" sldId="421"/>
            <ac:picMk id="200" creationId="{86BDAECF-C4EF-E9D8-6E2D-DB544506FD43}"/>
          </ac:picMkLst>
        </pc:picChg>
      </pc:sldChg>
      <pc:sldChg chg="addSp delSp modSp add mod">
        <pc:chgData name="Calvin Iost" userId="2e918ae95cf3805c" providerId="LiveId" clId="{92E7975B-09EF-48E5-89B7-B533ACF98E61}" dt="2022-04-30T14:33:14.284" v="4278" actId="1076"/>
        <pc:sldMkLst>
          <pc:docMk/>
          <pc:sldMk cId="3004179611" sldId="422"/>
        </pc:sldMkLst>
        <pc:spChg chg="del">
          <ac:chgData name="Calvin Iost" userId="2e918ae95cf3805c" providerId="LiveId" clId="{92E7975B-09EF-48E5-89B7-B533ACF98E61}" dt="2022-04-30T14:00:13.608" v="3828" actId="478"/>
          <ac:spMkLst>
            <pc:docMk/>
            <pc:sldMk cId="3004179611" sldId="422"/>
            <ac:spMk id="22" creationId="{C2DC81F3-6EE8-4C28-9A7C-9B95EF82FEEF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29" creationId="{D36576EF-92FE-24C3-B9D7-98F6B7715A7A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32" creationId="{A4F0E79D-4EFE-CF36-CD12-9FE134611E00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33" creationId="{7EC1802F-D2A8-0DDD-B9F0-E21B4FE9DF9C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36" creationId="{B8201F1F-BB20-E2DF-DDBF-E496B9747D74}"/>
          </ac:spMkLst>
        </pc:spChg>
        <pc:spChg chg="add mod">
          <ac:chgData name="Calvin Iost" userId="2e918ae95cf3805c" providerId="LiveId" clId="{92E7975B-09EF-48E5-89B7-B533ACF98E61}" dt="2022-04-30T14:31:43.100" v="4247" actId="1037"/>
          <ac:spMkLst>
            <pc:docMk/>
            <pc:sldMk cId="3004179611" sldId="422"/>
            <ac:spMk id="37" creationId="{6E1E72CA-99BB-9092-E361-E279333805AD}"/>
          </ac:spMkLst>
        </pc:spChg>
        <pc:spChg chg="add mod">
          <ac:chgData name="Calvin Iost" userId="2e918ae95cf3805c" providerId="LiveId" clId="{92E7975B-09EF-48E5-89B7-B533ACF98E61}" dt="2022-04-30T14:31:43.100" v="4247" actId="1037"/>
          <ac:spMkLst>
            <pc:docMk/>
            <pc:sldMk cId="3004179611" sldId="422"/>
            <ac:spMk id="39" creationId="{D2B19D0B-DB38-CB74-6C21-E3C299654300}"/>
          </ac:spMkLst>
        </pc:spChg>
        <pc:spChg chg="add mod">
          <ac:chgData name="Calvin Iost" userId="2e918ae95cf3805c" providerId="LiveId" clId="{92E7975B-09EF-48E5-89B7-B533ACF98E61}" dt="2022-04-30T14:31:43.100" v="4247" actId="1037"/>
          <ac:spMkLst>
            <pc:docMk/>
            <pc:sldMk cId="3004179611" sldId="422"/>
            <ac:spMk id="40" creationId="{6EB28427-65B2-E2CE-4635-3279FDD94D7D}"/>
          </ac:spMkLst>
        </pc:spChg>
        <pc:spChg chg="add mod">
          <ac:chgData name="Calvin Iost" userId="2e918ae95cf3805c" providerId="LiveId" clId="{92E7975B-09EF-48E5-89B7-B533ACF98E61}" dt="2022-04-30T14:31:43.100" v="4247" actId="1037"/>
          <ac:spMkLst>
            <pc:docMk/>
            <pc:sldMk cId="3004179611" sldId="422"/>
            <ac:spMk id="42" creationId="{7C78C738-D73F-6D3B-E785-8BAF5E994E04}"/>
          </ac:spMkLst>
        </pc:spChg>
        <pc:spChg chg="add mod">
          <ac:chgData name="Calvin Iost" userId="2e918ae95cf3805c" providerId="LiveId" clId="{92E7975B-09EF-48E5-89B7-B533ACF98E61}" dt="2022-04-30T14:00:35.406" v="3831" actId="1076"/>
          <ac:spMkLst>
            <pc:docMk/>
            <pc:sldMk cId="3004179611" sldId="422"/>
            <ac:spMk id="44" creationId="{DE2AF6EA-BA79-C749-C9E2-114716EC4461}"/>
          </ac:spMkLst>
        </pc:spChg>
        <pc:spChg chg="add mod">
          <ac:chgData name="Calvin Iost" userId="2e918ae95cf3805c" providerId="LiveId" clId="{92E7975B-09EF-48E5-89B7-B533ACF98E61}" dt="2022-04-30T14:33:14.284" v="4278" actId="1076"/>
          <ac:spMkLst>
            <pc:docMk/>
            <pc:sldMk cId="3004179611" sldId="422"/>
            <ac:spMk id="47" creationId="{C4DE683D-7ACC-C0AA-424B-EB288F165A47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0" creationId="{91281898-D37F-4E34-994A-AD2635424EED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1" creationId="{B55FBC6C-83E3-4184-A4DA-A112FD61043D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2" creationId="{3ECB536A-D836-48BD-8A83-93F55490109A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3" creationId="{3C8B056E-D51F-441A-B7BA-ACA67F69107B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4" creationId="{8F9D8009-7E95-419C-A83A-3BF5E7CEF26C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5" creationId="{869F9779-72A3-4AF6-A336-47A43AFD5A93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6" creationId="{CE1A658E-33F8-4560-B661-02C36B89E8A4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7" creationId="{497D22DE-FABE-4F01-9D16-CD393B3E267D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8" creationId="{92906452-3E0F-4DCD-8D6F-2579EB32E189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79" creationId="{3D88FFDE-47E5-4CA5-9F34-2B01E8CF299C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0" creationId="{47DF5E99-9A96-4DBA-929A-D64D5A109CFF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1" creationId="{0D15CAA2-5202-4EE7-96C0-CF4E00FE1667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2" creationId="{6B87EEBC-B640-4E18-A2D3-CB93E01B7DF7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3" creationId="{0CD268C7-D660-41E9-9C22-937EC5117D25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4" creationId="{D1740CD6-D767-4C65-93C1-5B7362126B6B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85" creationId="{7774FE4D-6E59-4FCF-AC3C-239ACA364618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93" creationId="{A67E9EDA-2E10-41BB-A4E3-B038ABFE7441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94" creationId="{68AE2B59-10CF-4E17-AAD4-0A2756BD6F5E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100" creationId="{DF095947-383A-4C13-8D78-E41844CC0096}"/>
          </ac:spMkLst>
        </pc:spChg>
        <pc:spChg chg="del">
          <ac:chgData name="Calvin Iost" userId="2e918ae95cf3805c" providerId="LiveId" clId="{92E7975B-09EF-48E5-89B7-B533ACF98E61}" dt="2022-04-30T14:00:16.336" v="3829" actId="478"/>
          <ac:spMkLst>
            <pc:docMk/>
            <pc:sldMk cId="3004179611" sldId="422"/>
            <ac:spMk id="101" creationId="{2788E5D1-026D-44F3-9080-01BAE5CAAF26}"/>
          </ac:spMkLst>
        </pc:spChg>
        <pc:spChg chg="mod">
          <ac:chgData name="Calvin Iost" userId="2e918ae95cf3805c" providerId="LiveId" clId="{92E7975B-09EF-48E5-89B7-B533ACF98E61}" dt="2022-04-30T14:12:09.174" v="3947" actId="20577"/>
          <ac:spMkLst>
            <pc:docMk/>
            <pc:sldMk cId="3004179611" sldId="422"/>
            <ac:spMk id="193" creationId="{00000000-0000-0000-0000-000000000000}"/>
          </ac:spMkLst>
        </pc:spChg>
        <pc:picChg chg="add mod modCrop">
          <ac:chgData name="Calvin Iost" userId="2e918ae95cf3805c" providerId="LiveId" clId="{92E7975B-09EF-48E5-89B7-B533ACF98E61}" dt="2022-04-30T14:32:58.624" v="4254" actId="1076"/>
          <ac:picMkLst>
            <pc:docMk/>
            <pc:sldMk cId="3004179611" sldId="422"/>
            <ac:picMk id="3" creationId="{823ED574-82EF-7368-A494-039887F64E54}"/>
          </ac:picMkLst>
        </pc:picChg>
        <pc:picChg chg="add mod">
          <ac:chgData name="Calvin Iost" userId="2e918ae95cf3805c" providerId="LiveId" clId="{92E7975B-09EF-48E5-89B7-B533ACF98E61}" dt="2022-04-30T14:31:43.100" v="4247" actId="1037"/>
          <ac:picMkLst>
            <pc:docMk/>
            <pc:sldMk cId="3004179611" sldId="422"/>
            <ac:picMk id="28" creationId="{193CD647-90AE-60B0-3559-6CA5165551AC}"/>
          </ac:picMkLst>
        </pc:picChg>
        <pc:picChg chg="add mod">
          <ac:chgData name="Calvin Iost" userId="2e918ae95cf3805c" providerId="LiveId" clId="{92E7975B-09EF-48E5-89B7-B533ACF98E61}" dt="2022-04-30T14:00:35.406" v="3831" actId="1076"/>
          <ac:picMkLst>
            <pc:docMk/>
            <pc:sldMk cId="3004179611" sldId="422"/>
            <ac:picMk id="30" creationId="{5F9B9122-9161-5821-2753-75895561463E}"/>
          </ac:picMkLst>
        </pc:picChg>
        <pc:picChg chg="add mod">
          <ac:chgData name="Calvin Iost" userId="2e918ae95cf3805c" providerId="LiveId" clId="{92E7975B-09EF-48E5-89B7-B533ACF98E61}" dt="2022-04-30T14:00:35.406" v="3831" actId="1076"/>
          <ac:picMkLst>
            <pc:docMk/>
            <pc:sldMk cId="3004179611" sldId="422"/>
            <ac:picMk id="31" creationId="{CA073639-B1BF-A4C6-FF08-91A42F0E1403}"/>
          </ac:picMkLst>
        </pc:picChg>
        <pc:picChg chg="add mod">
          <ac:chgData name="Calvin Iost" userId="2e918ae95cf3805c" providerId="LiveId" clId="{92E7975B-09EF-48E5-89B7-B533ACF98E61}" dt="2022-04-30T14:00:35.406" v="3831" actId="1076"/>
          <ac:picMkLst>
            <pc:docMk/>
            <pc:sldMk cId="3004179611" sldId="422"/>
            <ac:picMk id="34" creationId="{153553C0-28C8-B362-096B-0887647997DD}"/>
          </ac:picMkLst>
        </pc:picChg>
        <pc:picChg chg="add mod">
          <ac:chgData name="Calvin Iost" userId="2e918ae95cf3805c" providerId="LiveId" clId="{92E7975B-09EF-48E5-89B7-B533ACF98E61}" dt="2022-04-30T14:31:43.100" v="4247" actId="1037"/>
          <ac:picMkLst>
            <pc:docMk/>
            <pc:sldMk cId="3004179611" sldId="422"/>
            <ac:picMk id="35" creationId="{319FFF16-A879-9E90-F6BC-7F56576F733B}"/>
          </ac:picMkLst>
        </pc:picChg>
        <pc:picChg chg="add mod">
          <ac:chgData name="Calvin Iost" userId="2e918ae95cf3805c" providerId="LiveId" clId="{92E7975B-09EF-48E5-89B7-B533ACF98E61}" dt="2022-04-30T14:31:50.104" v="4249" actId="732"/>
          <ac:picMkLst>
            <pc:docMk/>
            <pc:sldMk cId="3004179611" sldId="422"/>
            <ac:picMk id="38" creationId="{2E3D3265-C7C1-B026-04F4-3BF308B3F24A}"/>
          </ac:picMkLst>
        </pc:picChg>
        <pc:picChg chg="add mod">
          <ac:chgData name="Calvin Iost" userId="2e918ae95cf3805c" providerId="LiveId" clId="{92E7975B-09EF-48E5-89B7-B533ACF98E61}" dt="2022-04-30T14:31:43.100" v="4247" actId="1037"/>
          <ac:picMkLst>
            <pc:docMk/>
            <pc:sldMk cId="3004179611" sldId="422"/>
            <ac:picMk id="41" creationId="{AA21B467-2D36-1700-76EE-B8CEE17CF5A1}"/>
          </ac:picMkLst>
        </pc:picChg>
        <pc:picChg chg="add mod">
          <ac:chgData name="Calvin Iost" userId="2e918ae95cf3805c" providerId="LiveId" clId="{92E7975B-09EF-48E5-89B7-B533ACF98E61}" dt="2022-04-30T14:00:35.406" v="3831" actId="1076"/>
          <ac:picMkLst>
            <pc:docMk/>
            <pc:sldMk cId="3004179611" sldId="422"/>
            <ac:picMk id="43" creationId="{76C05FEE-7991-E214-F281-B1F5DFB67BC1}"/>
          </ac:picMkLst>
        </pc:picChg>
        <pc:picChg chg="del">
          <ac:chgData name="Calvin Iost" userId="2e918ae95cf3805c" providerId="LiveId" clId="{92E7975B-09EF-48E5-89B7-B533ACF98E61}" dt="2022-04-30T14:00:09.960" v="3827" actId="478"/>
          <ac:picMkLst>
            <pc:docMk/>
            <pc:sldMk cId="3004179611" sldId="422"/>
            <ac:picMk id="188" creationId="{00000000-0000-0000-0000-000000000000}"/>
          </ac:picMkLst>
        </pc:picChg>
      </pc:sldChg>
      <pc:sldChg chg="addSp delSp modSp add mod modAnim">
        <pc:chgData name="Calvin Iost" userId="2e918ae95cf3805c" providerId="LiveId" clId="{92E7975B-09EF-48E5-89B7-B533ACF98E61}" dt="2022-04-30T14:12:11.820" v="3948"/>
        <pc:sldMkLst>
          <pc:docMk/>
          <pc:sldMk cId="636261618" sldId="423"/>
        </pc:sldMkLst>
        <pc:spChg chg="add del mod">
          <ac:chgData name="Calvin Iost" userId="2e918ae95cf3805c" providerId="LiveId" clId="{92E7975B-09EF-48E5-89B7-B533ACF98E61}" dt="2022-04-30T14:07:25.271" v="3913" actId="478"/>
          <ac:spMkLst>
            <pc:docMk/>
            <pc:sldMk cId="636261618" sldId="423"/>
            <ac:spMk id="4" creationId="{C67FF562-E983-B2DC-F212-79F77D0EB39A}"/>
          </ac:spMkLst>
        </pc:spChg>
        <pc:spChg chg="add mod">
          <ac:chgData name="Calvin Iost" userId="2e918ae95cf3805c" providerId="LiveId" clId="{92E7975B-09EF-48E5-89B7-B533ACF98E61}" dt="2022-04-30T14:01:23.016" v="3837" actId="571"/>
          <ac:spMkLst>
            <pc:docMk/>
            <pc:sldMk cId="636261618" sldId="423"/>
            <ac:spMk id="24" creationId="{13D986BA-BEE3-012C-8DDB-9EB4A4841F65}"/>
          </ac:spMkLst>
        </pc:spChg>
        <pc:spChg chg="add mod">
          <ac:chgData name="Calvin Iost" userId="2e918ae95cf3805c" providerId="LiveId" clId="{92E7975B-09EF-48E5-89B7-B533ACF98E61}" dt="2022-04-30T14:01:39.336" v="3845" actId="404"/>
          <ac:spMkLst>
            <pc:docMk/>
            <pc:sldMk cId="636261618" sldId="423"/>
            <ac:spMk id="26" creationId="{AA82AB76-FD93-BAE1-DB86-145444C60F1F}"/>
          </ac:spMkLst>
        </pc:spChg>
        <pc:spChg chg="add del mod">
          <ac:chgData name="Calvin Iost" userId="2e918ae95cf3805c" providerId="LiveId" clId="{92E7975B-09EF-48E5-89B7-B533ACF98E61}" dt="2022-04-30T14:07:23.587" v="3912" actId="478"/>
          <ac:spMkLst>
            <pc:docMk/>
            <pc:sldMk cId="636261618" sldId="423"/>
            <ac:spMk id="27" creationId="{E81AF555-77FC-D4A9-E278-6A768DDF14AE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29" creationId="{D36576EF-92FE-24C3-B9D7-98F6B7715A7A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2" creationId="{A4F0E79D-4EFE-CF36-CD12-9FE134611E00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3" creationId="{7EC1802F-D2A8-0DDD-B9F0-E21B4FE9DF9C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6" creationId="{B8201F1F-BB20-E2DF-DDBF-E496B9747D74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7" creationId="{6E1E72CA-99BB-9092-E361-E279333805AD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39" creationId="{D2B19D0B-DB38-CB74-6C21-E3C299654300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40" creationId="{6EB28427-65B2-E2CE-4635-3279FDD94D7D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42" creationId="{7C78C738-D73F-6D3B-E785-8BAF5E994E04}"/>
          </ac:spMkLst>
        </pc:spChg>
        <pc:spChg chg="del">
          <ac:chgData name="Calvin Iost" userId="2e918ae95cf3805c" providerId="LiveId" clId="{92E7975B-09EF-48E5-89B7-B533ACF98E61}" dt="2022-04-30T14:01:09.607" v="3833" actId="478"/>
          <ac:spMkLst>
            <pc:docMk/>
            <pc:sldMk cId="636261618" sldId="423"/>
            <ac:spMk id="44" creationId="{DE2AF6EA-BA79-C749-C9E2-114716EC4461}"/>
          </ac:spMkLst>
        </pc:spChg>
        <pc:spChg chg="add mod">
          <ac:chgData name="Calvin Iost" userId="2e918ae95cf3805c" providerId="LiveId" clId="{92E7975B-09EF-48E5-89B7-B533ACF98E61}" dt="2022-04-30T14:06:38.264" v="3907" actId="1076"/>
          <ac:spMkLst>
            <pc:docMk/>
            <pc:sldMk cId="636261618" sldId="423"/>
            <ac:spMk id="45" creationId="{4175F388-A515-EBCA-C451-87420B72C5C4}"/>
          </ac:spMkLst>
        </pc:spChg>
        <pc:spChg chg="add del">
          <ac:chgData name="Calvin Iost" userId="2e918ae95cf3805c" providerId="LiveId" clId="{92E7975B-09EF-48E5-89B7-B533ACF98E61}" dt="2022-04-30T14:06:36.016" v="3906" actId="478"/>
          <ac:spMkLst>
            <pc:docMk/>
            <pc:sldMk cId="636261618" sldId="423"/>
            <ac:spMk id="46" creationId="{A767A2F2-C870-AFF6-7C5D-FD08FE415E2A}"/>
          </ac:spMkLst>
        </pc:spChg>
        <pc:spChg chg="add mod">
          <ac:chgData name="Calvin Iost" userId="2e918ae95cf3805c" providerId="LiveId" clId="{92E7975B-09EF-48E5-89B7-B533ACF98E61}" dt="2022-04-30T14:07:52.473" v="3920" actId="1076"/>
          <ac:spMkLst>
            <pc:docMk/>
            <pc:sldMk cId="636261618" sldId="423"/>
            <ac:spMk id="47" creationId="{9CCC32B1-5833-D67C-8E4E-C6D4D2032CDF}"/>
          </ac:spMkLst>
        </pc:spChg>
        <pc:spChg chg="mod">
          <ac:chgData name="Calvin Iost" userId="2e918ae95cf3805c" providerId="LiveId" clId="{92E7975B-09EF-48E5-89B7-B533ACF98E61}" dt="2022-04-30T14:12:11.820" v="3948"/>
          <ac:spMkLst>
            <pc:docMk/>
            <pc:sldMk cId="636261618" sldId="423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01:17.165" v="3835" actId="1076"/>
          <ac:picMkLst>
            <pc:docMk/>
            <pc:sldMk cId="636261618" sldId="423"/>
            <ac:picMk id="23" creationId="{C58F9735-E1FA-EA7B-59B7-2535F5C6099C}"/>
          </ac:picMkLst>
        </pc:picChg>
        <pc:picChg chg="add mod">
          <ac:chgData name="Calvin Iost" userId="2e918ae95cf3805c" providerId="LiveId" clId="{92E7975B-09EF-48E5-89B7-B533ACF98E61}" dt="2022-04-30T14:01:23.016" v="3837" actId="571"/>
          <ac:picMkLst>
            <pc:docMk/>
            <pc:sldMk cId="636261618" sldId="423"/>
            <ac:picMk id="25" creationId="{0A81CE0D-E575-4430-77C7-5867E9A8A76F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28" creationId="{193CD647-90AE-60B0-3559-6CA5165551AC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0" creationId="{5F9B9122-9161-5821-2753-75895561463E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1" creationId="{CA073639-B1BF-A4C6-FF08-91A42F0E1403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4" creationId="{153553C0-28C8-B362-096B-0887647997DD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5" creationId="{319FFF16-A879-9E90-F6BC-7F56576F733B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38" creationId="{2E3D3265-C7C1-B026-04F4-3BF308B3F24A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41" creationId="{AA21B467-2D36-1700-76EE-B8CEE17CF5A1}"/>
          </ac:picMkLst>
        </pc:picChg>
        <pc:picChg chg="del">
          <ac:chgData name="Calvin Iost" userId="2e918ae95cf3805c" providerId="LiveId" clId="{92E7975B-09EF-48E5-89B7-B533ACF98E61}" dt="2022-04-30T14:01:09.607" v="3833" actId="478"/>
          <ac:picMkLst>
            <pc:docMk/>
            <pc:sldMk cId="636261618" sldId="423"/>
            <ac:picMk id="43" creationId="{76C05FEE-7991-E214-F281-B1F5DFB67BC1}"/>
          </ac:picMkLst>
        </pc:picChg>
        <pc:picChg chg="add mod">
          <ac:chgData name="Calvin Iost" userId="2e918ae95cf3805c" providerId="LiveId" clId="{92E7975B-09EF-48E5-89B7-B533ACF98E61}" dt="2022-04-30T14:08:26.640" v="3924" actId="14100"/>
          <ac:picMkLst>
            <pc:docMk/>
            <pc:sldMk cId="636261618" sldId="423"/>
            <ac:picMk id="48" creationId="{721E98FA-53E4-A128-7BD1-94724BFDC64D}"/>
          </ac:picMkLst>
        </pc:picChg>
      </pc:sldChg>
      <pc:sldChg chg="addSp delSp modSp add mod">
        <pc:chgData name="Calvin Iost" userId="2e918ae95cf3805c" providerId="LiveId" clId="{92E7975B-09EF-48E5-89B7-B533ACF98E61}" dt="2022-04-30T14:12:13.644" v="3949"/>
        <pc:sldMkLst>
          <pc:docMk/>
          <pc:sldMk cId="76226842" sldId="424"/>
        </pc:sldMkLst>
        <pc:spChg chg="add del mod">
          <ac:chgData name="Calvin Iost" userId="2e918ae95cf3805c" providerId="LiveId" clId="{92E7975B-09EF-48E5-89B7-B533ACF98E61}" dt="2022-04-30T14:04:39.640" v="3886" actId="478"/>
          <ac:spMkLst>
            <pc:docMk/>
            <pc:sldMk cId="76226842" sldId="424"/>
            <ac:spMk id="3" creationId="{490529D4-3627-F9A0-B743-422D2116E010}"/>
          </ac:spMkLst>
        </pc:spChg>
        <pc:spChg chg="add mod">
          <ac:chgData name="Calvin Iost" userId="2e918ae95cf3805c" providerId="LiveId" clId="{92E7975B-09EF-48E5-89B7-B533ACF98E61}" dt="2022-04-30T14:04:54.757" v="3887"/>
          <ac:spMkLst>
            <pc:docMk/>
            <pc:sldMk cId="76226842" sldId="424"/>
            <ac:spMk id="12" creationId="{99CF6D9D-D949-B12B-5452-0DBA886DF8CB}"/>
          </ac:spMkLst>
        </pc:spChg>
        <pc:spChg chg="add mod">
          <ac:chgData name="Calvin Iost" userId="2e918ae95cf3805c" providerId="LiveId" clId="{92E7975B-09EF-48E5-89B7-B533ACF98E61}" dt="2022-04-30T14:04:54.757" v="3887"/>
          <ac:spMkLst>
            <pc:docMk/>
            <pc:sldMk cId="76226842" sldId="424"/>
            <ac:spMk id="18" creationId="{680D2E20-F601-D4A5-1505-1167C86744A8}"/>
          </ac:spMkLst>
        </pc:spChg>
        <pc:spChg chg="add mod">
          <ac:chgData name="Calvin Iost" userId="2e918ae95cf3805c" providerId="LiveId" clId="{92E7975B-09EF-48E5-89B7-B533ACF98E61}" dt="2022-04-30T14:09:17.093" v="3927" actId="1076"/>
          <ac:spMkLst>
            <pc:docMk/>
            <pc:sldMk cId="76226842" sldId="424"/>
            <ac:spMk id="20" creationId="{656C5FCD-E150-FBCA-B64B-BD9B9186A3B7}"/>
          </ac:spMkLst>
        </pc:spChg>
        <pc:spChg chg="add mod">
          <ac:chgData name="Calvin Iost" userId="2e918ae95cf3805c" providerId="LiveId" clId="{92E7975B-09EF-48E5-89B7-B533ACF98E61}" dt="2022-04-30T14:04:54.757" v="3887"/>
          <ac:spMkLst>
            <pc:docMk/>
            <pc:sldMk cId="76226842" sldId="424"/>
            <ac:spMk id="21" creationId="{DFACB637-E5B8-0A6E-7825-B199194A6F8A}"/>
          </ac:spMkLst>
        </pc:spChg>
        <pc:spChg chg="add mod">
          <ac:chgData name="Calvin Iost" userId="2e918ae95cf3805c" providerId="LiveId" clId="{92E7975B-09EF-48E5-89B7-B533ACF98E61}" dt="2022-04-30T14:04:54.757" v="3887"/>
          <ac:spMkLst>
            <pc:docMk/>
            <pc:sldMk cId="76226842" sldId="424"/>
            <ac:spMk id="22" creationId="{BFE93C73-EE94-9596-6E98-4F0325399544}"/>
          </ac:spMkLst>
        </pc:spChg>
        <pc:spChg chg="add mod">
          <ac:chgData name="Calvin Iost" userId="2e918ae95cf3805c" providerId="LiveId" clId="{92E7975B-09EF-48E5-89B7-B533ACF98E61}" dt="2022-04-30T14:09:20.248" v="3929" actId="1076"/>
          <ac:spMkLst>
            <pc:docMk/>
            <pc:sldMk cId="76226842" sldId="424"/>
            <ac:spMk id="25" creationId="{D748075B-B516-684A-C528-F7FB1653FF24}"/>
          </ac:spMkLst>
        </pc:spChg>
        <pc:spChg chg="del mod">
          <ac:chgData name="Calvin Iost" userId="2e918ae95cf3805c" providerId="LiveId" clId="{92E7975B-09EF-48E5-89B7-B533ACF98E61}" dt="2022-04-30T14:04:59.945" v="3888" actId="478"/>
          <ac:spMkLst>
            <pc:docMk/>
            <pc:sldMk cId="76226842" sldId="424"/>
            <ac:spMk id="26" creationId="{AA82AB76-FD93-BAE1-DB86-145444C60F1F}"/>
          </ac:spMkLst>
        </pc:spChg>
        <pc:spChg chg="del">
          <ac:chgData name="Calvin Iost" userId="2e918ae95cf3805c" providerId="LiveId" clId="{92E7975B-09EF-48E5-89B7-B533ACF98E61}" dt="2022-04-30T14:04:37.504" v="3884" actId="478"/>
          <ac:spMkLst>
            <pc:docMk/>
            <pc:sldMk cId="76226842" sldId="424"/>
            <ac:spMk id="27" creationId="{E81AF555-77FC-D4A9-E278-6A768DDF14AE}"/>
          </ac:spMkLst>
        </pc:spChg>
        <pc:spChg chg="add mod">
          <ac:chgData name="Calvin Iost" userId="2e918ae95cf3805c" providerId="LiveId" clId="{92E7975B-09EF-48E5-89B7-B533ACF98E61}" dt="2022-04-30T14:10:02.029" v="3935" actId="1076"/>
          <ac:spMkLst>
            <pc:docMk/>
            <pc:sldMk cId="76226842" sldId="424"/>
            <ac:spMk id="28" creationId="{479994D8-530D-D006-BCF8-FC3D2E1C6524}"/>
          </ac:spMkLst>
        </pc:spChg>
        <pc:spChg chg="del">
          <ac:chgData name="Calvin Iost" userId="2e918ae95cf3805c" providerId="LiveId" clId="{92E7975B-09EF-48E5-89B7-B533ACF98E61}" dt="2022-04-30T14:04:38.575" v="3885" actId="478"/>
          <ac:spMkLst>
            <pc:docMk/>
            <pc:sldMk cId="76226842" sldId="424"/>
            <ac:spMk id="45" creationId="{4175F388-A515-EBCA-C451-87420B72C5C4}"/>
          </ac:spMkLst>
        </pc:spChg>
        <pc:spChg chg="mod">
          <ac:chgData name="Calvin Iost" userId="2e918ae95cf3805c" providerId="LiveId" clId="{92E7975B-09EF-48E5-89B7-B533ACF98E61}" dt="2022-04-30T14:12:13.644" v="3949"/>
          <ac:spMkLst>
            <pc:docMk/>
            <pc:sldMk cId="76226842" sldId="424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04:54.757" v="3887"/>
          <ac:picMkLst>
            <pc:docMk/>
            <pc:sldMk cId="76226842" sldId="424"/>
            <ac:picMk id="13" creationId="{F3DFF38C-1A43-6204-A1C7-65D39EEAC4E5}"/>
          </ac:picMkLst>
        </pc:picChg>
        <pc:picChg chg="add mod">
          <ac:chgData name="Calvin Iost" userId="2e918ae95cf3805c" providerId="LiveId" clId="{92E7975B-09EF-48E5-89B7-B533ACF98E61}" dt="2022-04-30T14:04:54.757" v="3887"/>
          <ac:picMkLst>
            <pc:docMk/>
            <pc:sldMk cId="76226842" sldId="424"/>
            <ac:picMk id="14" creationId="{2297BDAF-533C-7798-2A60-772357DD613A}"/>
          </ac:picMkLst>
        </pc:picChg>
        <pc:picChg chg="add mod">
          <ac:chgData name="Calvin Iost" userId="2e918ae95cf3805c" providerId="LiveId" clId="{92E7975B-09EF-48E5-89B7-B533ACF98E61}" dt="2022-04-30T14:04:54.757" v="3887"/>
          <ac:picMkLst>
            <pc:docMk/>
            <pc:sldMk cId="76226842" sldId="424"/>
            <ac:picMk id="17" creationId="{C08204D1-87F2-B8BE-02BC-CD6D368DF62E}"/>
          </ac:picMkLst>
        </pc:picChg>
        <pc:picChg chg="add mod">
          <ac:chgData name="Calvin Iost" userId="2e918ae95cf3805c" providerId="LiveId" clId="{92E7975B-09EF-48E5-89B7-B533ACF98E61}" dt="2022-04-30T14:09:17.093" v="3927" actId="1076"/>
          <ac:picMkLst>
            <pc:docMk/>
            <pc:sldMk cId="76226842" sldId="424"/>
            <ac:picMk id="19" creationId="{FC82B0FE-DE5C-E48A-2110-6D633ADADBCE}"/>
          </ac:picMkLst>
        </pc:picChg>
        <pc:picChg chg="del">
          <ac:chgData name="Calvin Iost" userId="2e918ae95cf3805c" providerId="LiveId" clId="{92E7975B-09EF-48E5-89B7-B533ACF98E61}" dt="2022-04-30T14:04:35.782" v="3883" actId="478"/>
          <ac:picMkLst>
            <pc:docMk/>
            <pc:sldMk cId="76226842" sldId="424"/>
            <ac:picMk id="23" creationId="{C58F9735-E1FA-EA7B-59B7-2535F5C6099C}"/>
          </ac:picMkLst>
        </pc:picChg>
        <pc:picChg chg="add mod">
          <ac:chgData name="Calvin Iost" userId="2e918ae95cf3805c" providerId="LiveId" clId="{92E7975B-09EF-48E5-89B7-B533ACF98E61}" dt="2022-04-30T14:09:20.248" v="3929" actId="1076"/>
          <ac:picMkLst>
            <pc:docMk/>
            <pc:sldMk cId="76226842" sldId="424"/>
            <ac:picMk id="24" creationId="{77EB89E9-E839-A7CE-DB66-146C9A9BACEC}"/>
          </ac:picMkLst>
        </pc:picChg>
      </pc:sldChg>
      <pc:sldChg chg="addSp delSp modSp add mod">
        <pc:chgData name="Calvin Iost" userId="2e918ae95cf3805c" providerId="LiveId" clId="{92E7975B-09EF-48E5-89B7-B533ACF98E61}" dt="2022-04-30T14:14:26.158" v="3992" actId="1076"/>
        <pc:sldMkLst>
          <pc:docMk/>
          <pc:sldMk cId="4013672147" sldId="425"/>
        </pc:sldMkLst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18" creationId="{680D2E20-F601-D4A5-1505-1167C86744A8}"/>
          </ac:spMkLst>
        </pc:spChg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20" creationId="{656C5FCD-E150-FBCA-B64B-BD9B9186A3B7}"/>
          </ac:spMkLst>
        </pc:spChg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21" creationId="{DFACB637-E5B8-0A6E-7825-B199194A6F8A}"/>
          </ac:spMkLst>
        </pc:spChg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22" creationId="{BFE93C73-EE94-9596-6E98-4F0325399544}"/>
          </ac:spMkLst>
        </pc:spChg>
        <pc:spChg chg="del">
          <ac:chgData name="Calvin Iost" userId="2e918ae95cf3805c" providerId="LiveId" clId="{92E7975B-09EF-48E5-89B7-B533ACF98E61}" dt="2022-04-30T14:12:22.736" v="3951" actId="478"/>
          <ac:spMkLst>
            <pc:docMk/>
            <pc:sldMk cId="4013672147" sldId="425"/>
            <ac:spMk id="25" creationId="{D748075B-B516-684A-C528-F7FB1653FF24}"/>
          </ac:spMkLst>
        </pc:spChg>
        <pc:spChg chg="del">
          <ac:chgData name="Calvin Iost" userId="2e918ae95cf3805c" providerId="LiveId" clId="{92E7975B-09EF-48E5-89B7-B533ACF98E61}" dt="2022-04-30T14:12:27.118" v="3953" actId="478"/>
          <ac:spMkLst>
            <pc:docMk/>
            <pc:sldMk cId="4013672147" sldId="425"/>
            <ac:spMk id="28" creationId="{479994D8-530D-D006-BCF8-FC3D2E1C6524}"/>
          </ac:spMkLst>
        </pc:spChg>
        <pc:spChg chg="add mod">
          <ac:chgData name="Calvin Iost" userId="2e918ae95cf3805c" providerId="LiveId" clId="{92E7975B-09EF-48E5-89B7-B533ACF98E61}" dt="2022-04-30T14:14:26.158" v="3992" actId="1076"/>
          <ac:spMkLst>
            <pc:docMk/>
            <pc:sldMk cId="4013672147" sldId="425"/>
            <ac:spMk id="34" creationId="{B06FA4F7-3F43-1EDC-6843-0A2E64EF9466}"/>
          </ac:spMkLst>
        </pc:spChg>
        <pc:spChg chg="mod">
          <ac:chgData name="Calvin Iost" userId="2e918ae95cf3805c" providerId="LiveId" clId="{92E7975B-09EF-48E5-89B7-B533ACF98E61}" dt="2022-04-30T14:12:31.055" v="3964" actId="20577"/>
          <ac:spMkLst>
            <pc:docMk/>
            <pc:sldMk cId="4013672147" sldId="425"/>
            <ac:spMk id="193" creationId="{00000000-0000-0000-0000-000000000000}"/>
          </ac:spMkLst>
        </pc:spChg>
        <pc:picChg chg="del">
          <ac:chgData name="Calvin Iost" userId="2e918ae95cf3805c" providerId="LiveId" clId="{92E7975B-09EF-48E5-89B7-B533ACF98E61}" dt="2022-04-30T14:12:22.736" v="3951" actId="478"/>
          <ac:picMkLst>
            <pc:docMk/>
            <pc:sldMk cId="4013672147" sldId="425"/>
            <ac:picMk id="13" creationId="{F3DFF38C-1A43-6204-A1C7-65D39EEAC4E5}"/>
          </ac:picMkLst>
        </pc:picChg>
        <pc:picChg chg="del">
          <ac:chgData name="Calvin Iost" userId="2e918ae95cf3805c" providerId="LiveId" clId="{92E7975B-09EF-48E5-89B7-B533ACF98E61}" dt="2022-04-30T14:12:24.503" v="3952" actId="478"/>
          <ac:picMkLst>
            <pc:docMk/>
            <pc:sldMk cId="4013672147" sldId="425"/>
            <ac:picMk id="14" creationId="{2297BDAF-533C-7798-2A60-772357DD613A}"/>
          </ac:picMkLst>
        </pc:picChg>
        <pc:picChg chg="del">
          <ac:chgData name="Calvin Iost" userId="2e918ae95cf3805c" providerId="LiveId" clId="{92E7975B-09EF-48E5-89B7-B533ACF98E61}" dt="2022-04-30T14:12:22.736" v="3951" actId="478"/>
          <ac:picMkLst>
            <pc:docMk/>
            <pc:sldMk cId="4013672147" sldId="425"/>
            <ac:picMk id="17" creationId="{C08204D1-87F2-B8BE-02BC-CD6D368DF62E}"/>
          </ac:picMkLst>
        </pc:picChg>
        <pc:picChg chg="del">
          <ac:chgData name="Calvin Iost" userId="2e918ae95cf3805c" providerId="LiveId" clId="{92E7975B-09EF-48E5-89B7-B533ACF98E61}" dt="2022-04-30T14:12:22.736" v="3951" actId="478"/>
          <ac:picMkLst>
            <pc:docMk/>
            <pc:sldMk cId="4013672147" sldId="425"/>
            <ac:picMk id="19" creationId="{FC82B0FE-DE5C-E48A-2110-6D633ADADBCE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23" creationId="{BAF6331E-2CC3-BD47-F123-17D553593A96}"/>
          </ac:picMkLst>
        </pc:picChg>
        <pc:picChg chg="del">
          <ac:chgData name="Calvin Iost" userId="2e918ae95cf3805c" providerId="LiveId" clId="{92E7975B-09EF-48E5-89B7-B533ACF98E61}" dt="2022-04-30T14:12:22.736" v="3951" actId="478"/>
          <ac:picMkLst>
            <pc:docMk/>
            <pc:sldMk cId="4013672147" sldId="425"/>
            <ac:picMk id="24" creationId="{77EB89E9-E839-A7CE-DB66-146C9A9BACEC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26" creationId="{6AF4BBE8-AA36-5848-E081-0D694F57E07C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27" creationId="{6C0D7551-DFD9-F6CD-EAD1-71399B80EA13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29" creationId="{E4E55724-0F2C-4ACD-1763-A50A281F8C5A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30" creationId="{51CF334A-AF5C-0EED-E786-C316E01AA8F3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31" creationId="{4F74C0C7-5468-02DB-6CE6-0EB453B50045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32" creationId="{EC639481-A5E4-A46F-BBCA-8E6307D844BA}"/>
          </ac:picMkLst>
        </pc:picChg>
        <pc:picChg chg="add mod">
          <ac:chgData name="Calvin Iost" userId="2e918ae95cf3805c" providerId="LiveId" clId="{92E7975B-09EF-48E5-89B7-B533ACF98E61}" dt="2022-04-30T14:12:49.033" v="3967" actId="1076"/>
          <ac:picMkLst>
            <pc:docMk/>
            <pc:sldMk cId="4013672147" sldId="425"/>
            <ac:picMk id="33" creationId="{F16069FF-5B68-32CE-C992-D9DAD09F81F0}"/>
          </ac:picMkLst>
        </pc:picChg>
      </pc:sldChg>
      <pc:sldChg chg="addSp delSp modSp add mod ord">
        <pc:chgData name="Calvin Iost" userId="2e918ae95cf3805c" providerId="LiveId" clId="{92E7975B-09EF-48E5-89B7-B533ACF98E61}" dt="2022-04-30T14:28:20.564" v="4222"/>
        <pc:sldMkLst>
          <pc:docMk/>
          <pc:sldMk cId="1236636878" sldId="426"/>
        </pc:sldMkLst>
        <pc:spChg chg="del">
          <ac:chgData name="Calvin Iost" userId="2e918ae95cf3805c" providerId="LiveId" clId="{92E7975B-09EF-48E5-89B7-B533ACF98E61}" dt="2022-04-30T14:15:53.743" v="4036" actId="478"/>
          <ac:spMkLst>
            <pc:docMk/>
            <pc:sldMk cId="1236636878" sldId="426"/>
            <ac:spMk id="22" creationId="{C2DC81F3-6EE8-4C28-9A7C-9B95EF82FEEF}"/>
          </ac:spMkLst>
        </pc:spChg>
        <pc:spChg chg="add mod">
          <ac:chgData name="Calvin Iost" userId="2e918ae95cf3805c" providerId="LiveId" clId="{92E7975B-09EF-48E5-89B7-B533ACF98E61}" dt="2022-04-30T14:25:55.479" v="4220" actId="20577"/>
          <ac:spMkLst>
            <pc:docMk/>
            <pc:sldMk cId="1236636878" sldId="426"/>
            <ac:spMk id="29" creationId="{6E39A01B-0863-30F1-E22B-DD188304B341}"/>
          </ac:spMkLst>
        </pc:spChg>
        <pc:spChg chg="del">
          <ac:chgData name="Calvin Iost" userId="2e918ae95cf3805c" providerId="LiveId" clId="{92E7975B-09EF-48E5-89B7-B533ACF98E61}" dt="2022-04-30T14:15:35.230" v="4032" actId="478"/>
          <ac:spMkLst>
            <pc:docMk/>
            <pc:sldMk cId="1236636878" sldId="426"/>
            <ac:spMk id="41" creationId="{10E7F7F6-A0CD-4BCE-BD73-01F268CECC04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2" creationId="{60BB00EE-1642-4FD8-910E-1899A92963A8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3" creationId="{D503883E-F594-4900-B055-B6769112D305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4" creationId="{6CD0127A-1FE2-4113-BA62-5D008CD6C96B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5" creationId="{6624079C-F6A6-4A02-991B-4D7525C36AD1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6" creationId="{265D2FCE-B851-497C-9E28-5F18E381C134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7" creationId="{9438F8BF-36D9-4485-83F5-0CA441E2C27E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48" creationId="{5F5105C8-22A7-41CF-A9D4-C30747037152}"/>
          </ac:spMkLst>
        </pc:spChg>
        <pc:spChg chg="del">
          <ac:chgData name="Calvin Iost" userId="2e918ae95cf3805c" providerId="LiveId" clId="{92E7975B-09EF-48E5-89B7-B533ACF98E61}" dt="2022-04-30T14:15:35.230" v="4032" actId="478"/>
          <ac:spMkLst>
            <pc:docMk/>
            <pc:sldMk cId="1236636878" sldId="426"/>
            <ac:spMk id="49" creationId="{AEB4E2A7-0662-4960-AE72-FE0726BF91F8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0" creationId="{47E27896-98F2-43AA-AC62-2F39A4511254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1" creationId="{B3BE8EFF-481D-42FA-A905-39707D8DF3CE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2" creationId="{4C71E5C5-0C66-446E-A0E2-BC802925F793}"/>
          </ac:spMkLst>
        </pc:spChg>
        <pc:spChg chg="del">
          <ac:chgData name="Calvin Iost" userId="2e918ae95cf3805c" providerId="LiveId" clId="{92E7975B-09EF-48E5-89B7-B533ACF98E61}" dt="2022-04-30T14:15:36.967" v="4033" actId="478"/>
          <ac:spMkLst>
            <pc:docMk/>
            <pc:sldMk cId="1236636878" sldId="426"/>
            <ac:spMk id="53" creationId="{3B3DA687-5D8D-4EF7-9BD3-1F170B7A9E55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4" creationId="{C7B2564F-5E11-4D2A-8618-FC329A69D762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5" creationId="{33438BED-AC4B-490F-9738-54583A377B64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6" creationId="{2761A74E-FAC2-4AB0-BA34-D7C1226ED140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7" creationId="{1FEFB82A-8507-46FD-95A5-BCB2A627BA6E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8" creationId="{A5B23200-1796-4089-A2D8-AF783493F2FA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59" creationId="{4805083E-109B-4694-9582-1D988B74FB6B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60" creationId="{B836C343-6195-4C5C-885D-D9880935B7C3}"/>
          </ac:spMkLst>
        </pc:spChg>
        <pc:spChg chg="del">
          <ac:chgData name="Calvin Iost" userId="2e918ae95cf3805c" providerId="LiveId" clId="{92E7975B-09EF-48E5-89B7-B533ACF98E61}" dt="2022-04-30T14:15:39.935" v="4034" actId="478"/>
          <ac:spMkLst>
            <pc:docMk/>
            <pc:sldMk cId="1236636878" sldId="426"/>
            <ac:spMk id="61" creationId="{E7BD55C2-A913-434C-868B-A89E66C206D7}"/>
          </ac:spMkLst>
        </pc:spChg>
        <pc:spChg chg="mod">
          <ac:chgData name="Calvin Iost" userId="2e918ae95cf3805c" providerId="LiveId" clId="{92E7975B-09EF-48E5-89B7-B533ACF98E61}" dt="2022-04-30T14:25:50.310" v="4207" actId="14100"/>
          <ac:spMkLst>
            <pc:docMk/>
            <pc:sldMk cId="1236636878" sldId="426"/>
            <ac:spMk id="193" creationId="{00000000-0000-0000-0000-000000000000}"/>
          </ac:spMkLst>
        </pc:spChg>
        <pc:picChg chg="mod">
          <ac:chgData name="Calvin Iost" userId="2e918ae95cf3805c" providerId="LiveId" clId="{92E7975B-09EF-48E5-89B7-B533ACF98E61}" dt="2022-04-30T14:15:50.096" v="4035" actId="14826"/>
          <ac:picMkLst>
            <pc:docMk/>
            <pc:sldMk cId="1236636878" sldId="426"/>
            <ac:picMk id="188" creationId="{00000000-0000-0000-0000-000000000000}"/>
          </ac:picMkLst>
        </pc:picChg>
      </pc:sldChg>
      <pc:sldChg chg="delSp modSp add del mod delAnim">
        <pc:chgData name="Calvin Iost" userId="2e918ae95cf3805c" providerId="LiveId" clId="{92E7975B-09EF-48E5-89B7-B533ACF98E61}" dt="2022-04-30T14:15:19.970" v="4010" actId="47"/>
        <pc:sldMkLst>
          <pc:docMk/>
          <pc:sldMk cId="3478248807" sldId="426"/>
        </pc:sldMkLst>
        <pc:spChg chg="del">
          <ac:chgData name="Calvin Iost" userId="2e918ae95cf3805c" providerId="LiveId" clId="{92E7975B-09EF-48E5-89B7-B533ACF98E61}" dt="2022-04-30T14:14:54.367" v="4007" actId="478"/>
          <ac:spMkLst>
            <pc:docMk/>
            <pc:sldMk cId="3478248807" sldId="426"/>
            <ac:spMk id="26" creationId="{AA82AB76-FD93-BAE1-DB86-145444C60F1F}"/>
          </ac:spMkLst>
        </pc:spChg>
        <pc:spChg chg="del">
          <ac:chgData name="Calvin Iost" userId="2e918ae95cf3805c" providerId="LiveId" clId="{92E7975B-09EF-48E5-89B7-B533ACF98E61}" dt="2022-04-30T14:14:57.375" v="4009" actId="478"/>
          <ac:spMkLst>
            <pc:docMk/>
            <pc:sldMk cId="3478248807" sldId="426"/>
            <ac:spMk id="45" creationId="{4175F388-A515-EBCA-C451-87420B72C5C4}"/>
          </ac:spMkLst>
        </pc:spChg>
        <pc:spChg chg="del">
          <ac:chgData name="Calvin Iost" userId="2e918ae95cf3805c" providerId="LiveId" clId="{92E7975B-09EF-48E5-89B7-B533ACF98E61}" dt="2022-04-30T14:14:55.951" v="4008" actId="478"/>
          <ac:spMkLst>
            <pc:docMk/>
            <pc:sldMk cId="3478248807" sldId="426"/>
            <ac:spMk id="47" creationId="{9CCC32B1-5833-D67C-8E4E-C6D4D2032CDF}"/>
          </ac:spMkLst>
        </pc:spChg>
        <pc:spChg chg="mod">
          <ac:chgData name="Calvin Iost" userId="2e918ae95cf3805c" providerId="LiveId" clId="{92E7975B-09EF-48E5-89B7-B533ACF98E61}" dt="2022-04-30T14:14:51.535" v="4006" actId="20577"/>
          <ac:spMkLst>
            <pc:docMk/>
            <pc:sldMk cId="3478248807" sldId="426"/>
            <ac:spMk id="193" creationId="{00000000-0000-0000-0000-000000000000}"/>
          </ac:spMkLst>
        </pc:spChg>
        <pc:picChg chg="del">
          <ac:chgData name="Calvin Iost" userId="2e918ae95cf3805c" providerId="LiveId" clId="{92E7975B-09EF-48E5-89B7-B533ACF98E61}" dt="2022-04-30T14:14:48.510" v="3995" actId="478"/>
          <ac:picMkLst>
            <pc:docMk/>
            <pc:sldMk cId="3478248807" sldId="426"/>
            <ac:picMk id="23" creationId="{C58F9735-E1FA-EA7B-59B7-2535F5C6099C}"/>
          </ac:picMkLst>
        </pc:picChg>
        <pc:picChg chg="del">
          <ac:chgData name="Calvin Iost" userId="2e918ae95cf3805c" providerId="LiveId" clId="{92E7975B-09EF-48E5-89B7-B533ACF98E61}" dt="2022-04-30T14:14:47.920" v="3994" actId="478"/>
          <ac:picMkLst>
            <pc:docMk/>
            <pc:sldMk cId="3478248807" sldId="426"/>
            <ac:picMk id="48" creationId="{721E98FA-53E4-A128-7BD1-94724BFDC64D}"/>
          </ac:picMkLst>
        </pc:picChg>
      </pc:sldChg>
      <pc:sldChg chg="addSp delSp modSp add mod">
        <pc:chgData name="Calvin Iost" userId="2e918ae95cf3805c" providerId="LiveId" clId="{92E7975B-09EF-48E5-89B7-B533ACF98E61}" dt="2022-04-30T14:16:53.807" v="4053"/>
        <pc:sldMkLst>
          <pc:docMk/>
          <pc:sldMk cId="2630394513" sldId="427"/>
        </pc:sldMkLst>
        <pc:spChg chg="del">
          <ac:chgData name="Calvin Iost" userId="2e918ae95cf3805c" providerId="LiveId" clId="{92E7975B-09EF-48E5-89B7-B533ACF98E61}" dt="2022-04-30T14:16:32.943" v="4038" actId="478"/>
          <ac:spMkLst>
            <pc:docMk/>
            <pc:sldMk cId="2630394513" sldId="427"/>
            <ac:spMk id="34" creationId="{B06FA4F7-3F43-1EDC-6843-0A2E64EF9466}"/>
          </ac:spMkLst>
        </pc:spChg>
        <pc:spChg chg="mod">
          <ac:chgData name="Calvin Iost" userId="2e918ae95cf3805c" providerId="LiveId" clId="{92E7975B-09EF-48E5-89B7-B533ACF98E61}" dt="2022-04-30T14:16:45.143" v="4052" actId="20577"/>
          <ac:spMkLst>
            <pc:docMk/>
            <pc:sldMk cId="2630394513" sldId="427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17" creationId="{3C24A476-6038-159E-2956-E7D0AEC2FF43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18" creationId="{D9D5B4BE-2CB6-EA88-8484-6C20B21676D5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19" creationId="{54EBDAEE-A98C-E96E-FE34-FBF2FFBD3A28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0" creationId="{D99B0373-79C7-1922-EF77-505396750F8B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1" creationId="{D66A869E-B13E-E024-2A20-5AE9E0CAC537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2" creationId="{9723B152-08EE-F88C-A150-E91B63DAFC3B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23" creationId="{BAF6331E-2CC3-BD47-F123-17D553593A96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4" creationId="{A337AB38-321B-A2F8-9652-4C3CAB899E6A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5" creationId="{CA407C68-9957-B0E3-4A12-248CCA0FD13C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26" creationId="{6AF4BBE8-AA36-5848-E081-0D694F57E07C}"/>
          </ac:picMkLst>
        </pc:picChg>
        <pc:picChg chg="del">
          <ac:chgData name="Calvin Iost" userId="2e918ae95cf3805c" providerId="LiveId" clId="{92E7975B-09EF-48E5-89B7-B533ACF98E61}" dt="2022-04-30T14:16:34.325" v="4039" actId="478"/>
          <ac:picMkLst>
            <pc:docMk/>
            <pc:sldMk cId="2630394513" sldId="427"/>
            <ac:picMk id="27" creationId="{6C0D7551-DFD9-F6CD-EAD1-71399B80EA13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28" creationId="{AE6C702E-8124-EB8D-4057-87AC7C4717BC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29" creationId="{E4E55724-0F2C-4ACD-1763-A50A281F8C5A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30" creationId="{51CF334A-AF5C-0EED-E786-C316E01AA8F3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31" creationId="{4F74C0C7-5468-02DB-6CE6-0EB453B50045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32" creationId="{EC639481-A5E4-A46F-BBCA-8E6307D844BA}"/>
          </ac:picMkLst>
        </pc:picChg>
        <pc:picChg chg="del">
          <ac:chgData name="Calvin Iost" userId="2e918ae95cf3805c" providerId="LiveId" clId="{92E7975B-09EF-48E5-89B7-B533ACF98E61}" dt="2022-04-30T14:16:32.943" v="4038" actId="478"/>
          <ac:picMkLst>
            <pc:docMk/>
            <pc:sldMk cId="2630394513" sldId="427"/>
            <ac:picMk id="33" creationId="{F16069FF-5B68-32CE-C992-D9DAD09F81F0}"/>
          </ac:picMkLst>
        </pc:picChg>
        <pc:picChg chg="add mod">
          <ac:chgData name="Calvin Iost" userId="2e918ae95cf3805c" providerId="LiveId" clId="{92E7975B-09EF-48E5-89B7-B533ACF98E61}" dt="2022-04-30T14:16:53.807" v="4053"/>
          <ac:picMkLst>
            <pc:docMk/>
            <pc:sldMk cId="2630394513" sldId="427"/>
            <ac:picMk id="35" creationId="{74C987D3-1563-5287-B80D-32DDA3FD0AAC}"/>
          </ac:picMkLst>
        </pc:picChg>
      </pc:sldChg>
      <pc:sldChg chg="addSp delSp modSp add mod">
        <pc:chgData name="Calvin Iost" userId="2e918ae95cf3805c" providerId="LiveId" clId="{92E7975B-09EF-48E5-89B7-B533ACF98E61}" dt="2022-04-30T14:19:42.516" v="4087" actId="1076"/>
        <pc:sldMkLst>
          <pc:docMk/>
          <pc:sldMk cId="3259890002" sldId="428"/>
        </pc:sldMkLst>
        <pc:spChg chg="add del mod">
          <ac:chgData name="Calvin Iost" userId="2e918ae95cf3805c" providerId="LiveId" clId="{92E7975B-09EF-48E5-89B7-B533ACF98E61}" dt="2022-04-30T14:19:34.791" v="4082" actId="478"/>
          <ac:spMkLst>
            <pc:docMk/>
            <pc:sldMk cId="3259890002" sldId="428"/>
            <ac:spMk id="36" creationId="{0B834A87-F91A-3A52-F2A7-5BC7809C1E3C}"/>
          </ac:spMkLst>
        </pc:spChg>
        <pc:spChg chg="add del mod">
          <ac:chgData name="Calvin Iost" userId="2e918ae95cf3805c" providerId="LiveId" clId="{92E7975B-09EF-48E5-89B7-B533ACF98E61}" dt="2022-04-30T14:19:33.567" v="4081" actId="478"/>
          <ac:spMkLst>
            <pc:docMk/>
            <pc:sldMk cId="3259890002" sldId="428"/>
            <ac:spMk id="37" creationId="{D794D3BC-BABC-81CB-9D0D-B485E452F1CD}"/>
          </ac:spMkLst>
        </pc:spChg>
        <pc:spChg chg="add del mod">
          <ac:chgData name="Calvin Iost" userId="2e918ae95cf3805c" providerId="LiveId" clId="{92E7975B-09EF-48E5-89B7-B533ACF98E61}" dt="2022-04-30T14:18:49.535" v="4076" actId="478"/>
          <ac:spMkLst>
            <pc:docMk/>
            <pc:sldMk cId="3259890002" sldId="428"/>
            <ac:spMk id="39" creationId="{4D6C5495-9BA0-4532-4974-6C02EC496119}"/>
          </ac:spMkLst>
        </pc:spChg>
        <pc:spChg chg="add del mod">
          <ac:chgData name="Calvin Iost" userId="2e918ae95cf3805c" providerId="LiveId" clId="{92E7975B-09EF-48E5-89B7-B533ACF98E61}" dt="2022-04-30T14:19:36.631" v="4083" actId="478"/>
          <ac:spMkLst>
            <pc:docMk/>
            <pc:sldMk cId="3259890002" sldId="428"/>
            <ac:spMk id="44" creationId="{8DF86C8B-13A0-9001-C2C8-2BCE62E2E02B}"/>
          </ac:spMkLst>
        </pc:spChg>
        <pc:spChg chg="mod">
          <ac:chgData name="Calvin Iost" userId="2e918ae95cf3805c" providerId="LiveId" clId="{92E7975B-09EF-48E5-89B7-B533ACF98E61}" dt="2022-04-30T14:17:21.055" v="4064" actId="20577"/>
          <ac:spMkLst>
            <pc:docMk/>
            <pc:sldMk cId="3259890002" sldId="428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18:53.576" v="4078" actId="1076"/>
          <ac:picMkLst>
            <pc:docMk/>
            <pc:sldMk cId="3259890002" sldId="428"/>
            <ac:picMk id="3" creationId="{ED47DA68-871F-C3E9-288F-CF3764AB268A}"/>
          </ac:picMkLst>
        </pc:picChg>
        <pc:picChg chg="add mod">
          <ac:chgData name="Calvin Iost" userId="2e918ae95cf3805c" providerId="LiveId" clId="{92E7975B-09EF-48E5-89B7-B533ACF98E61}" dt="2022-04-30T14:19:42.516" v="4087" actId="1076"/>
          <ac:picMkLst>
            <pc:docMk/>
            <pc:sldMk cId="3259890002" sldId="428"/>
            <ac:picMk id="5" creationId="{53E67B62-9E38-0BC0-FCCA-32095507934A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17" creationId="{3C24A476-6038-159E-2956-E7D0AEC2FF43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18" creationId="{D9D5B4BE-2CB6-EA88-8484-6C20B21676D5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19" creationId="{54EBDAEE-A98C-E96E-FE34-FBF2FFBD3A28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0" creationId="{D99B0373-79C7-1922-EF77-505396750F8B}"/>
          </ac:picMkLst>
        </pc:picChg>
        <pc:picChg chg="del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1" creationId="{D66A869E-B13E-E024-2A20-5AE9E0CAC537}"/>
          </ac:picMkLst>
        </pc:picChg>
        <pc:picChg chg="del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2" creationId="{9723B152-08EE-F88C-A150-E91B63DAFC3B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23" creationId="{DF71290C-62A2-0C40-7907-CD0EA7BCC077}"/>
          </ac:picMkLst>
        </pc:picChg>
        <pc:picChg chg="del">
          <ac:chgData name="Calvin Iost" userId="2e918ae95cf3805c" providerId="LiveId" clId="{92E7975B-09EF-48E5-89B7-B533ACF98E61}" dt="2022-04-30T14:17:08.631" v="4057" actId="478"/>
          <ac:picMkLst>
            <pc:docMk/>
            <pc:sldMk cId="3259890002" sldId="428"/>
            <ac:picMk id="24" creationId="{A337AB38-321B-A2F8-9652-4C3CAB899E6A}"/>
          </ac:picMkLst>
        </pc:picChg>
        <pc:picChg chg="del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5" creationId="{CA407C68-9957-B0E3-4A12-248CCA0FD13C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26" creationId="{D4F2AD09-ACD3-4621-E0FA-9E23AAC48FFA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27" creationId="{5EA19D34-1D57-010B-7A4E-95AA452A5649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28" creationId="{AE6C702E-8124-EB8D-4057-87AC7C4717BC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29" creationId="{712C483A-B67D-A4ED-F8E6-728172ADAB92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30" creationId="{898C171D-DAA6-720D-8C7F-B887BD93534B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31" creationId="{A154D1E3-FA10-E2FD-2E7C-EDF786E28489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32" creationId="{D4AE0CE2-A47F-CF26-A2B9-D4FD20E6B9A4}"/>
          </ac:picMkLst>
        </pc:picChg>
        <pc:picChg chg="add del mod">
          <ac:chgData name="Calvin Iost" userId="2e918ae95cf3805c" providerId="LiveId" clId="{92E7975B-09EF-48E5-89B7-B533ACF98E61}" dt="2022-04-30T14:19:03.999" v="4079" actId="478"/>
          <ac:picMkLst>
            <pc:docMk/>
            <pc:sldMk cId="3259890002" sldId="428"/>
            <ac:picMk id="33" creationId="{BCC443C9-94D3-A2EC-3045-3509D2B45B5B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34" creationId="{46D8FF40-816E-0544-A30F-E56A86B85272}"/>
          </ac:picMkLst>
        </pc:picChg>
        <pc:picChg chg="del mod">
          <ac:chgData name="Calvin Iost" userId="2e918ae95cf3805c" providerId="LiveId" clId="{92E7975B-09EF-48E5-89B7-B533ACF98E61}" dt="2022-04-30T14:17:07.206" v="4056" actId="478"/>
          <ac:picMkLst>
            <pc:docMk/>
            <pc:sldMk cId="3259890002" sldId="428"/>
            <ac:picMk id="35" creationId="{74C987D3-1563-5287-B80D-32DDA3FD0AAC}"/>
          </ac:picMkLst>
        </pc:picChg>
        <pc:picChg chg="add del mod">
          <ac:chgData name="Calvin Iost" userId="2e918ae95cf3805c" providerId="LiveId" clId="{92E7975B-09EF-48E5-89B7-B533ACF98E61}" dt="2022-04-30T14:18:05.293" v="4069" actId="478"/>
          <ac:picMkLst>
            <pc:docMk/>
            <pc:sldMk cId="3259890002" sldId="428"/>
            <ac:picMk id="38" creationId="{A8BC78C6-491C-3B36-FC90-18C07F395A57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0" creationId="{2D91DDA8-1DAC-0656-65F4-0DF31B153C83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1" creationId="{5677B670-B7D4-B596-1390-7D852E80CF88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2" creationId="{17D49ACB-8C86-4620-0FCC-0B7CFCDE496D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3" creationId="{0938C8FD-E011-B8C8-B195-2FBEEC027E71}"/>
          </ac:picMkLst>
        </pc:picChg>
        <pc:picChg chg="add mod">
          <ac:chgData name="Calvin Iost" userId="2e918ae95cf3805c" providerId="LiveId" clId="{92E7975B-09EF-48E5-89B7-B533ACF98E61}" dt="2022-04-30T14:17:35.517" v="4065"/>
          <ac:picMkLst>
            <pc:docMk/>
            <pc:sldMk cId="3259890002" sldId="428"/>
            <ac:picMk id="45" creationId="{43028EA7-EBB5-D2A5-B886-272A98FD9289}"/>
          </ac:picMkLst>
        </pc:picChg>
      </pc:sldChg>
      <pc:sldChg chg="addSp delSp modSp add mod">
        <pc:chgData name="Calvin Iost" userId="2e918ae95cf3805c" providerId="LiveId" clId="{92E7975B-09EF-48E5-89B7-B533ACF98E61}" dt="2022-04-30T14:38:58.007" v="4371" actId="14826"/>
        <pc:sldMkLst>
          <pc:docMk/>
          <pc:sldMk cId="1711265309" sldId="429"/>
        </pc:sldMkLst>
        <pc:spChg chg="add del mod">
          <ac:chgData name="Calvin Iost" userId="2e918ae95cf3805c" providerId="LiveId" clId="{92E7975B-09EF-48E5-89B7-B533ACF98E61}" dt="2022-04-30T14:34:31.048" v="4309" actId="14826"/>
          <ac:spMkLst>
            <pc:docMk/>
            <pc:sldMk cId="1711265309" sldId="429"/>
            <ac:spMk id="2" creationId="{FBF31000-60AA-5BC2-FC4D-0DC133D5F24C}"/>
          </ac:spMkLst>
        </pc:spChg>
        <pc:spChg chg="add del mod">
          <ac:chgData name="Calvin Iost" userId="2e918ae95cf3805c" providerId="LiveId" clId="{92E7975B-09EF-48E5-89B7-B533ACF98E61}" dt="2022-04-30T14:38:22.839" v="4370" actId="478"/>
          <ac:spMkLst>
            <pc:docMk/>
            <pc:sldMk cId="1711265309" sldId="429"/>
            <ac:spMk id="3" creationId="{81A4A878-82A4-3151-D028-2E608A17A055}"/>
          </ac:spMkLst>
        </pc:spChg>
        <pc:spChg chg="mod">
          <ac:chgData name="Calvin Iost" userId="2e918ae95cf3805c" providerId="LiveId" clId="{92E7975B-09EF-48E5-89B7-B533ACF98E61}" dt="2022-04-30T14:36:25.202" v="4346" actId="6549"/>
          <ac:spMkLst>
            <pc:docMk/>
            <pc:sldMk cId="1711265309" sldId="429"/>
            <ac:spMk id="29" creationId="{6E39A01B-0863-30F1-E22B-DD188304B341}"/>
          </ac:spMkLst>
        </pc:spChg>
        <pc:spChg chg="mod">
          <ac:chgData name="Calvin Iost" userId="2e918ae95cf3805c" providerId="LiveId" clId="{92E7975B-09EF-48E5-89B7-B533ACF98E61}" dt="2022-04-30T14:35:49.204" v="4318" actId="1076"/>
          <ac:spMkLst>
            <pc:docMk/>
            <pc:sldMk cId="1711265309" sldId="429"/>
            <ac:spMk id="193" creationId="{00000000-0000-0000-0000-000000000000}"/>
          </ac:spMkLst>
        </pc:spChg>
        <pc:picChg chg="add mod">
          <ac:chgData name="Calvin Iost" userId="2e918ae95cf3805c" providerId="LiveId" clId="{92E7975B-09EF-48E5-89B7-B533ACF98E61}" dt="2022-04-30T14:35:12.641" v="4313" actId="1076"/>
          <ac:picMkLst>
            <pc:docMk/>
            <pc:sldMk cId="1711265309" sldId="429"/>
            <ac:picMk id="9" creationId="{0DCA44DC-EC12-A5FC-A0BD-87F97BE629BE}"/>
          </ac:picMkLst>
        </pc:picChg>
        <pc:picChg chg="mod">
          <ac:chgData name="Calvin Iost" userId="2e918ae95cf3805c" providerId="LiveId" clId="{92E7975B-09EF-48E5-89B7-B533ACF98E61}" dt="2022-04-30T14:38:58.007" v="4371" actId="14826"/>
          <ac:picMkLst>
            <pc:docMk/>
            <pc:sldMk cId="1711265309" sldId="429"/>
            <ac:picMk id="188" creationId="{00000000-0000-0000-0000-000000000000}"/>
          </ac:picMkLst>
        </pc:picChg>
      </pc:sldChg>
      <pc:sldChg chg="addSp delSp modSp add mod">
        <pc:chgData name="Calvin Iost" userId="2e918ae95cf3805c" providerId="LiveId" clId="{92E7975B-09EF-48E5-89B7-B533ACF98E61}" dt="2022-04-30T14:36:44.324" v="4348" actId="1076"/>
        <pc:sldMkLst>
          <pc:docMk/>
          <pc:sldMk cId="854943579" sldId="430"/>
        </pc:sldMkLst>
        <pc:spChg chg="add del mod">
          <ac:chgData name="Calvin Iost" userId="2e918ae95cf3805c" providerId="LiveId" clId="{92E7975B-09EF-48E5-89B7-B533ACF98E61}" dt="2022-04-30T14:35:57.727" v="4321" actId="478"/>
          <ac:spMkLst>
            <pc:docMk/>
            <pc:sldMk cId="854943579" sldId="430"/>
            <ac:spMk id="3" creationId="{68FB93AD-EABA-E114-2EC2-D4AED2A684B1}"/>
          </ac:spMkLst>
        </pc:spChg>
        <pc:spChg chg="add mod">
          <ac:chgData name="Calvin Iost" userId="2e918ae95cf3805c" providerId="LiveId" clId="{92E7975B-09EF-48E5-89B7-B533ACF98E61}" dt="2022-04-30T14:35:52.524" v="4319"/>
          <ac:spMkLst>
            <pc:docMk/>
            <pc:sldMk cId="854943579" sldId="430"/>
            <ac:spMk id="10" creationId="{C5539F00-830A-EEE0-E0C5-6CE916D670D8}"/>
          </ac:spMkLst>
        </pc:spChg>
        <pc:spChg chg="mod">
          <ac:chgData name="Calvin Iost" userId="2e918ae95cf3805c" providerId="LiveId" clId="{92E7975B-09EF-48E5-89B7-B533ACF98E61}" dt="2022-04-30T14:36:44.324" v="4348" actId="1076"/>
          <ac:spMkLst>
            <pc:docMk/>
            <pc:sldMk cId="854943579" sldId="430"/>
            <ac:spMk id="29" creationId="{6E39A01B-0863-30F1-E22B-DD188304B341}"/>
          </ac:spMkLst>
        </pc:spChg>
        <pc:spChg chg="del">
          <ac:chgData name="Calvin Iost" userId="2e918ae95cf3805c" providerId="LiveId" clId="{92E7975B-09EF-48E5-89B7-B533ACF98E61}" dt="2022-04-30T14:35:55.313" v="4320" actId="478"/>
          <ac:spMkLst>
            <pc:docMk/>
            <pc:sldMk cId="854943579" sldId="430"/>
            <ac:spMk id="193" creationId="{00000000-0000-0000-0000-000000000000}"/>
          </ac:spMkLst>
        </pc:spChg>
        <pc:picChg chg="del">
          <ac:chgData name="Calvin Iost" userId="2e918ae95cf3805c" providerId="LiveId" clId="{92E7975B-09EF-48E5-89B7-B533ACF98E61}" dt="2022-04-30T14:35:20.862" v="4315" actId="478"/>
          <ac:picMkLst>
            <pc:docMk/>
            <pc:sldMk cId="854943579" sldId="430"/>
            <ac:picMk id="9" creationId="{0DCA44DC-EC12-A5FC-A0BD-87F97BE629BE}"/>
          </ac:picMkLst>
        </pc:picChg>
        <pc:picChg chg="mod">
          <ac:chgData name="Calvin Iost" userId="2e918ae95cf3805c" providerId="LiveId" clId="{92E7975B-09EF-48E5-89B7-B533ACF98E61}" dt="2022-04-30T14:35:38.390" v="4316" actId="14826"/>
          <ac:picMkLst>
            <pc:docMk/>
            <pc:sldMk cId="854943579" sldId="430"/>
            <ac:picMk id="188" creationId="{00000000-0000-0000-0000-000000000000}"/>
          </ac:picMkLst>
        </pc:picChg>
      </pc:sldChg>
      <pc:sldChg chg="addSp modSp add mod">
        <pc:chgData name="Calvin Iost" userId="2e918ae95cf3805c" providerId="LiveId" clId="{92E7975B-09EF-48E5-89B7-B533ACF98E61}" dt="2022-04-30T15:01:58.166" v="4664" actId="20577"/>
        <pc:sldMkLst>
          <pc:docMk/>
          <pc:sldMk cId="1292417696" sldId="431"/>
        </pc:sldMkLst>
        <pc:spChg chg="mod">
          <ac:chgData name="Calvin Iost" userId="2e918ae95cf3805c" providerId="LiveId" clId="{92E7975B-09EF-48E5-89B7-B533ACF98E61}" dt="2022-04-30T14:37:03.880" v="4361" actId="20577"/>
          <ac:spMkLst>
            <pc:docMk/>
            <pc:sldMk cId="1292417696" sldId="431"/>
            <ac:spMk id="29" creationId="{6E39A01B-0863-30F1-E22B-DD188304B341}"/>
          </ac:spMkLst>
        </pc:spChg>
        <pc:graphicFrameChg chg="add mod modGraphic">
          <ac:chgData name="Calvin Iost" userId="2e918ae95cf3805c" providerId="LiveId" clId="{92E7975B-09EF-48E5-89B7-B533ACF98E61}" dt="2022-04-30T15:01:58.166" v="4664" actId="20577"/>
          <ac:graphicFrameMkLst>
            <pc:docMk/>
            <pc:sldMk cId="1292417696" sldId="431"/>
            <ac:graphicFrameMk id="8" creationId="{54C58C8B-5900-B099-907A-B418B5EB2189}"/>
          </ac:graphicFrameMkLst>
        </pc:graphicFrameChg>
        <pc:picChg chg="mod">
          <ac:chgData name="Calvin Iost" userId="2e918ae95cf3805c" providerId="LiveId" clId="{92E7975B-09EF-48E5-89B7-B533ACF98E61}" dt="2022-04-30T14:41:41.398" v="4468" actId="14826"/>
          <ac:picMkLst>
            <pc:docMk/>
            <pc:sldMk cId="1292417696" sldId="431"/>
            <ac:picMk id="188" creationId="{00000000-0000-0000-0000-000000000000}"/>
          </ac:picMkLst>
        </pc:picChg>
      </pc:sldChg>
      <pc:sldChg chg="addSp delSp modSp add del mod modNotes">
        <pc:chgData name="Calvin Iost" userId="2e918ae95cf3805c" providerId="LiveId" clId="{92E7975B-09EF-48E5-89B7-B533ACF98E61}" dt="2022-04-30T14:48:53.861" v="4614" actId="1076"/>
        <pc:sldMkLst>
          <pc:docMk/>
          <pc:sldMk cId="0" sldId="432"/>
        </pc:sldMkLst>
        <pc:spChg chg="add del">
          <ac:chgData name="Calvin Iost" userId="2e918ae95cf3805c" providerId="LiveId" clId="{92E7975B-09EF-48E5-89B7-B533ACF98E61}" dt="2022-04-30T14:48:39.239" v="4604" actId="22"/>
          <ac:spMkLst>
            <pc:docMk/>
            <pc:sldMk cId="0" sldId="432"/>
            <ac:spMk id="13" creationId="{CBE0FADB-500B-5FBB-E543-5D8EB89BADB8}"/>
          </ac:spMkLst>
        </pc:spChg>
        <pc:spChg chg="add mod">
          <ac:chgData name="Calvin Iost" userId="2e918ae95cf3805c" providerId="LiveId" clId="{92E7975B-09EF-48E5-89B7-B533ACF98E61}" dt="2022-04-30T14:48:53.861" v="4614" actId="1076"/>
          <ac:spMkLst>
            <pc:docMk/>
            <pc:sldMk cId="0" sldId="432"/>
            <ac:spMk id="14" creationId="{6649FD35-DADA-34DC-EBE0-C8CD591B9564}"/>
          </ac:spMkLst>
        </pc:spChg>
        <pc:spChg chg="mod">
          <ac:chgData name="Calvin Iost" userId="2e918ae95cf3805c" providerId="LiveId" clId="{92E7975B-09EF-48E5-89B7-B533ACF98E61}" dt="2022-04-30T14:48:26.725" v="4602"/>
          <ac:spMkLst>
            <pc:docMk/>
            <pc:sldMk cId="0" sldId="432"/>
            <ac:spMk id="141" creationId="{00000000-0000-0000-0000-000000000000}"/>
          </ac:spMkLst>
        </pc:spChg>
        <pc:grpChg chg="del">
          <ac:chgData name="Calvin Iost" userId="2e918ae95cf3805c" providerId="LiveId" clId="{92E7975B-09EF-48E5-89B7-B533ACF98E61}" dt="2022-04-30T14:48:20.886" v="4599" actId="478"/>
          <ac:grpSpMkLst>
            <pc:docMk/>
            <pc:sldMk cId="0" sldId="432"/>
            <ac:grpSpMk id="142" creationId="{00000000-0000-0000-0000-000000000000}"/>
          </ac:grpSpMkLst>
        </pc:grpChg>
        <pc:picChg chg="add mod">
          <ac:chgData name="Calvin Iost" userId="2e918ae95cf3805c" providerId="LiveId" clId="{92E7975B-09EF-48E5-89B7-B533ACF98E61}" dt="2022-04-30T14:48:18.826" v="4598"/>
          <ac:picMkLst>
            <pc:docMk/>
            <pc:sldMk cId="0" sldId="432"/>
            <ac:picMk id="10" creationId="{FA4351FC-8ED6-572E-6BC3-82CB2AD0A544}"/>
          </ac:picMkLst>
        </pc:picChg>
        <pc:picChg chg="add mod">
          <ac:chgData name="Calvin Iost" userId="2e918ae95cf3805c" providerId="LiveId" clId="{92E7975B-09EF-48E5-89B7-B533ACF98E61}" dt="2022-04-30T14:48:18.826" v="4598"/>
          <ac:picMkLst>
            <pc:docMk/>
            <pc:sldMk cId="0" sldId="432"/>
            <ac:picMk id="11" creationId="{32F67B03-448F-B59E-D4F2-5C79BB015DF5}"/>
          </ac:picMkLst>
        </pc:picChg>
      </pc:sldChg>
      <pc:sldChg chg="add del">
        <pc:chgData name="Calvin Iost" userId="2e918ae95cf3805c" providerId="LiveId" clId="{92E7975B-09EF-48E5-89B7-B533ACF98E61}" dt="2022-04-29T19:46:27.651" v="2864" actId="47"/>
        <pc:sldMkLst>
          <pc:docMk/>
          <pc:sldMk cId="275821364" sldId="3317"/>
        </pc:sldMkLst>
      </pc:sldChg>
      <pc:sldChg chg="add del">
        <pc:chgData name="Calvin Iost" userId="2e918ae95cf3805c" providerId="LiveId" clId="{92E7975B-09EF-48E5-89B7-B533ACF98E61}" dt="2022-04-29T20:07:06.891" v="3144" actId="47"/>
        <pc:sldMkLst>
          <pc:docMk/>
          <pc:sldMk cId="650736907" sldId="3319"/>
        </pc:sldMkLst>
      </pc:sldChg>
      <pc:sldChg chg="add del">
        <pc:chgData name="Calvin Iost" userId="2e918ae95cf3805c" providerId="LiveId" clId="{92E7975B-09EF-48E5-89B7-B533ACF98E61}" dt="2022-04-30T13:34:00.214" v="3560" actId="47"/>
        <pc:sldMkLst>
          <pc:docMk/>
          <pc:sldMk cId="251339680" sldId="3324"/>
        </pc:sldMkLst>
      </pc:sldChg>
      <pc:sldChg chg="modSp add del mod">
        <pc:chgData name="Calvin Iost" userId="2e918ae95cf3805c" providerId="LiveId" clId="{92E7975B-09EF-48E5-89B7-B533ACF98E61}" dt="2022-04-30T14:33:36.410" v="4296"/>
        <pc:sldMkLst>
          <pc:docMk/>
          <pc:sldMk cId="496790253" sldId="4662"/>
        </pc:sldMkLst>
        <pc:spChg chg="mod">
          <ac:chgData name="Calvin Iost" userId="2e918ae95cf3805c" providerId="LiveId" clId="{92E7975B-09EF-48E5-89B7-B533ACF98E61}" dt="2022-04-30T14:33:34.983" v="4294"/>
          <ac:spMkLst>
            <pc:docMk/>
            <pc:sldMk cId="496790253" sldId="4662"/>
            <ac:spMk id="2" creationId="{EB0E1E3C-2A7B-4B47-BF04-B1F280359C83}"/>
          </ac:spMkLst>
        </pc:spChg>
      </pc:sldChg>
      <pc:sldMasterChg chg="delSldLayout modSldLayout">
        <pc:chgData name="Calvin Iost" userId="2e918ae95cf3805c" providerId="LiveId" clId="{92E7975B-09EF-48E5-89B7-B533ACF98E61}" dt="2022-04-29T17:28:04.761" v="245" actId="47"/>
        <pc:sldMasterMkLst>
          <pc:docMk/>
          <pc:sldMasterMk cId="67180801" sldId="2147484062"/>
        </pc:sldMasterMkLst>
        <pc:sldLayoutChg chg="modSp mod">
          <pc:chgData name="Calvin Iost" userId="2e918ae95cf3805c" providerId="LiveId" clId="{92E7975B-09EF-48E5-89B7-B533ACF98E61}" dt="2022-04-29T13:24:19.708" v="28"/>
          <pc:sldLayoutMkLst>
            <pc:docMk/>
            <pc:sldMasterMk cId="67180801" sldId="2147484062"/>
            <pc:sldLayoutMk cId="2353772886" sldId="2147484064"/>
          </pc:sldLayoutMkLst>
          <pc:spChg chg="mod">
            <ac:chgData name="Calvin Iost" userId="2e918ae95cf3805c" providerId="LiveId" clId="{92E7975B-09EF-48E5-89B7-B533ACF98E61}" dt="2022-04-29T13:24:19.708" v="28"/>
            <ac:spMkLst>
              <pc:docMk/>
              <pc:sldMasterMk cId="67180801" sldId="2147484062"/>
              <pc:sldLayoutMk cId="2353772886" sldId="2147484064"/>
              <ac:spMk id="4" creationId="{00000000-0000-0000-0000-000000000000}"/>
            </ac:spMkLst>
          </pc:spChg>
        </pc:sldLayoutChg>
        <pc:sldLayoutChg chg="modSp mod">
          <pc:chgData name="Calvin Iost" userId="2e918ae95cf3805c" providerId="LiveId" clId="{92E7975B-09EF-48E5-89B7-B533ACF98E61}" dt="2022-04-29T13:24:24.629" v="29"/>
          <pc:sldLayoutMkLst>
            <pc:docMk/>
            <pc:sldMasterMk cId="67180801" sldId="2147484062"/>
            <pc:sldLayoutMk cId="965164941" sldId="2147484067"/>
          </pc:sldLayoutMkLst>
          <pc:spChg chg="mod">
            <ac:chgData name="Calvin Iost" userId="2e918ae95cf3805c" providerId="LiveId" clId="{92E7975B-09EF-48E5-89B7-B533ACF98E61}" dt="2022-04-29T13:24:24.629" v="29"/>
            <ac:spMkLst>
              <pc:docMk/>
              <pc:sldMasterMk cId="67180801" sldId="2147484062"/>
              <pc:sldLayoutMk cId="965164941" sldId="2147484067"/>
              <ac:spMk id="4" creationId="{00000000-0000-0000-0000-000000000000}"/>
            </ac:spMkLst>
          </pc:spChg>
        </pc:sldLayoutChg>
        <pc:sldLayoutChg chg="modSp mod">
          <pc:chgData name="Calvin Iost" userId="2e918ae95cf3805c" providerId="LiveId" clId="{92E7975B-09EF-48E5-89B7-B533ACF98E61}" dt="2022-04-29T13:24:09.455" v="25" actId="20577"/>
          <pc:sldLayoutMkLst>
            <pc:docMk/>
            <pc:sldMasterMk cId="67180801" sldId="2147484062"/>
            <pc:sldLayoutMk cId="1005926671" sldId="2147484068"/>
          </pc:sldLayoutMkLst>
          <pc:spChg chg="mod">
            <ac:chgData name="Calvin Iost" userId="2e918ae95cf3805c" providerId="LiveId" clId="{92E7975B-09EF-48E5-89B7-B533ACF98E61}" dt="2022-04-29T13:24:09.455" v="25" actId="20577"/>
            <ac:spMkLst>
              <pc:docMk/>
              <pc:sldMasterMk cId="67180801" sldId="2147484062"/>
              <pc:sldLayoutMk cId="1005926671" sldId="2147484068"/>
              <ac:spMk id="3" creationId="{00000000-0000-0000-0000-000000000000}"/>
            </ac:spMkLst>
          </pc:spChg>
        </pc:sldLayoutChg>
        <pc:sldLayoutChg chg="del">
          <pc:chgData name="Calvin Iost" userId="2e918ae95cf3805c" providerId="LiveId" clId="{92E7975B-09EF-48E5-89B7-B533ACF98E61}" dt="2022-04-29T17:28:04.761" v="245" actId="47"/>
          <pc:sldLayoutMkLst>
            <pc:docMk/>
            <pc:sldMasterMk cId="67180801" sldId="2147484062"/>
            <pc:sldLayoutMk cId="2093201368" sldId="2147484094"/>
          </pc:sldLayoutMkLst>
        </pc:sldLayoutChg>
      </pc:sldMasterChg>
      <pc:sldMasterChg chg="del delSldLayout">
        <pc:chgData name="Calvin Iost" userId="2e918ae95cf3805c" providerId="LiveId" clId="{92E7975B-09EF-48E5-89B7-B533ACF98E61}" dt="2022-04-30T14:48:55.698" v="4615" actId="47"/>
        <pc:sldMasterMkLst>
          <pc:docMk/>
          <pc:sldMasterMk cId="2143778227" sldId="2147484069"/>
        </pc:sldMasterMkLst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3405929402" sldId="2147484070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4287408661" sldId="2147484071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3278813780" sldId="2147484072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2602114703" sldId="2147484073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2486597569" sldId="2147484074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95984663" sldId="2147484075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671010984" sldId="2147484076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1264832696" sldId="2147484077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114170244" sldId="2147484078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1449420791" sldId="2147484079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249980518" sldId="2147484080"/>
          </pc:sldLayoutMkLst>
        </pc:sldLayoutChg>
        <pc:sldLayoutChg chg="del">
          <pc:chgData name="Calvin Iost" userId="2e918ae95cf3805c" providerId="LiveId" clId="{92E7975B-09EF-48E5-89B7-B533ACF98E61}" dt="2022-04-30T14:48:55.698" v="4615" actId="47"/>
          <pc:sldLayoutMkLst>
            <pc:docMk/>
            <pc:sldMasterMk cId="2143778227" sldId="2147484069"/>
            <pc:sldLayoutMk cId="383896722" sldId="2147484081"/>
          </pc:sldLayoutMkLst>
        </pc:sldLayoutChg>
        <pc:sldLayoutChg chg="del">
          <pc:chgData name="Calvin Iost" userId="2e918ae95cf3805c" providerId="LiveId" clId="{92E7975B-09EF-48E5-89B7-B533ACF98E61}" dt="2022-04-29T19:32:15.850" v="2778" actId="47"/>
          <pc:sldLayoutMkLst>
            <pc:docMk/>
            <pc:sldMasterMk cId="2143778227" sldId="2147484069"/>
            <pc:sldLayoutMk cId="7904452" sldId="2147484107"/>
          </pc:sldLayoutMkLst>
        </pc:sldLayoutChg>
      </pc:sldMasterChg>
      <pc:sldMasterChg chg="del delSldLayout">
        <pc:chgData name="Calvin Iost" userId="2e918ae95cf3805c" providerId="LiveId" clId="{92E7975B-09EF-48E5-89B7-B533ACF98E61}" dt="2022-04-29T20:07:06.891" v="3144" actId="47"/>
        <pc:sldMasterMkLst>
          <pc:docMk/>
          <pc:sldMasterMk cId="711304098" sldId="2147484107"/>
        </pc:sldMasterMkLst>
        <pc:sldLayoutChg chg="del">
          <pc:chgData name="Calvin Iost" userId="2e918ae95cf3805c" providerId="LiveId" clId="{92E7975B-09EF-48E5-89B7-B533ACF98E61}" dt="2022-04-29T20:07:06.891" v="3144" actId="47"/>
          <pc:sldLayoutMkLst>
            <pc:docMk/>
            <pc:sldMasterMk cId="711304098" sldId="2147484107"/>
            <pc:sldLayoutMk cId="2324793554" sldId="2147484108"/>
          </pc:sldLayoutMkLst>
        </pc:sldLayoutChg>
        <pc:sldLayoutChg chg="del">
          <pc:chgData name="Calvin Iost" userId="2e918ae95cf3805c" providerId="LiveId" clId="{92E7975B-09EF-48E5-89B7-B533ACF98E61}" dt="2022-04-29T20:07:06.891" v="3144" actId="47"/>
          <pc:sldLayoutMkLst>
            <pc:docMk/>
            <pc:sldMasterMk cId="711304098" sldId="2147484107"/>
            <pc:sldLayoutMk cId="2641610129" sldId="2147484109"/>
          </pc:sldLayoutMkLst>
        </pc:sldLayoutChg>
      </pc:sldMasterChg>
      <pc:sldMasterChg chg="del delSldLayout">
        <pc:chgData name="Calvin Iost" userId="2e918ae95cf3805c" providerId="LiveId" clId="{92E7975B-09EF-48E5-89B7-B533ACF98E61}" dt="2022-04-30T13:34:00.214" v="3560" actId="47"/>
        <pc:sldMasterMkLst>
          <pc:docMk/>
          <pc:sldMasterMk cId="1547234257" sldId="2147484107"/>
        </pc:sldMasterMkLst>
        <pc:sldLayoutChg chg="del">
          <pc:chgData name="Calvin Iost" userId="2e918ae95cf3805c" providerId="LiveId" clId="{92E7975B-09EF-48E5-89B7-B533ACF98E61}" dt="2022-04-30T13:34:00.214" v="3560" actId="47"/>
          <pc:sldLayoutMkLst>
            <pc:docMk/>
            <pc:sldMasterMk cId="1547234257" sldId="2147484107"/>
            <pc:sldLayoutMk cId="1702895087" sldId="2147484108"/>
          </pc:sldLayoutMkLst>
        </pc:sldLayoutChg>
        <pc:sldLayoutChg chg="del">
          <pc:chgData name="Calvin Iost" userId="2e918ae95cf3805c" providerId="LiveId" clId="{92E7975B-09EF-48E5-89B7-B533ACF98E61}" dt="2022-04-30T13:34:00.214" v="3560" actId="47"/>
          <pc:sldLayoutMkLst>
            <pc:docMk/>
            <pc:sldMasterMk cId="1547234257" sldId="2147484107"/>
            <pc:sldLayoutMk cId="194347821" sldId="2147484109"/>
          </pc:sldLayoutMkLst>
        </pc:sldLayoutChg>
      </pc:sldMasterChg>
      <pc:sldMasterChg chg="del delSldLayout">
        <pc:chgData name="Calvin Iost" userId="2e918ae95cf3805c" providerId="LiveId" clId="{92E7975B-09EF-48E5-89B7-B533ACF98E61}" dt="2022-04-29T19:46:27.651" v="2864" actId="47"/>
        <pc:sldMasterMkLst>
          <pc:docMk/>
          <pc:sldMasterMk cId="3751324462" sldId="2147484107"/>
        </pc:sldMasterMkLst>
        <pc:sldLayoutChg chg="del">
          <pc:chgData name="Calvin Iost" userId="2e918ae95cf3805c" providerId="LiveId" clId="{92E7975B-09EF-48E5-89B7-B533ACF98E61}" dt="2022-04-29T19:46:27.651" v="2864" actId="47"/>
          <pc:sldLayoutMkLst>
            <pc:docMk/>
            <pc:sldMasterMk cId="3751324462" sldId="2147484107"/>
            <pc:sldLayoutMk cId="2372997818" sldId="2147484108"/>
          </pc:sldLayoutMkLst>
        </pc:sldLayoutChg>
        <pc:sldLayoutChg chg="del">
          <pc:chgData name="Calvin Iost" userId="2e918ae95cf3805c" providerId="LiveId" clId="{92E7975B-09EF-48E5-89B7-B533ACF98E61}" dt="2022-04-29T19:46:27.651" v="2864" actId="47"/>
          <pc:sldLayoutMkLst>
            <pc:docMk/>
            <pc:sldMasterMk cId="3751324462" sldId="2147484107"/>
            <pc:sldLayoutMk cId="323797809" sldId="2147484109"/>
          </pc:sldLayoutMkLst>
        </pc:sldLayoutChg>
      </pc:sldMasterChg>
    </pc:docChg>
  </pc:docChgLst>
  <pc:docChgLst>
    <pc:chgData name="Calvin Iost" userId="2e918ae95cf3805c" providerId="LiveId" clId="{0E6D4903-418A-472A-A971-7D8437E7C0F8}"/>
    <pc:docChg chg="undo custSel addSld delSld modSld delMainMaster modMainMaster modSection">
      <pc:chgData name="Calvin Iost" userId="2e918ae95cf3805c" providerId="LiveId" clId="{0E6D4903-418A-472A-A971-7D8437E7C0F8}" dt="2022-06-21T23:13:19.800" v="766" actId="478"/>
      <pc:docMkLst>
        <pc:docMk/>
      </pc:docMkLst>
      <pc:sldChg chg="delSp modSp mod">
        <pc:chgData name="Calvin Iost" userId="2e918ae95cf3805c" providerId="LiveId" clId="{0E6D4903-418A-472A-A971-7D8437E7C0F8}" dt="2022-06-17T19:56:44.190" v="274" actId="122"/>
        <pc:sldMkLst>
          <pc:docMk/>
          <pc:sldMk cId="1809831157" sldId="256"/>
        </pc:sldMkLst>
        <pc:spChg chg="mod">
          <ac:chgData name="Calvin Iost" userId="2e918ae95cf3805c" providerId="LiveId" clId="{0E6D4903-418A-472A-A971-7D8437E7C0F8}" dt="2022-06-17T19:55:49.339" v="207" actId="6549"/>
          <ac:spMkLst>
            <pc:docMk/>
            <pc:sldMk cId="1809831157" sldId="256"/>
            <ac:spMk id="8" creationId="{FCB13FD6-8984-147B-A006-6309ADDA3025}"/>
          </ac:spMkLst>
        </pc:spChg>
        <pc:graphicFrameChg chg="mod modGraphic">
          <ac:chgData name="Calvin Iost" userId="2e918ae95cf3805c" providerId="LiveId" clId="{0E6D4903-418A-472A-A971-7D8437E7C0F8}" dt="2022-06-17T19:56:44.190" v="274" actId="122"/>
          <ac:graphicFrameMkLst>
            <pc:docMk/>
            <pc:sldMk cId="1809831157" sldId="256"/>
            <ac:graphicFrameMk id="7" creationId="{1A415A9B-6146-4B09-9848-3820113F2BCC}"/>
          </ac:graphicFrameMkLst>
        </pc:graphicFrameChg>
        <pc:picChg chg="del">
          <ac:chgData name="Calvin Iost" userId="2e918ae95cf3805c" providerId="LiveId" clId="{0E6D4903-418A-472A-A971-7D8437E7C0F8}" dt="2022-06-17T19:39:04.041" v="39" actId="478"/>
          <ac:picMkLst>
            <pc:docMk/>
            <pc:sldMk cId="1809831157" sldId="256"/>
            <ac:picMk id="6" creationId="{898FE16B-7702-462F-A30B-4A49D6693668}"/>
          </ac:picMkLst>
        </pc:picChg>
      </pc:sldChg>
      <pc:sldChg chg="del">
        <pc:chgData name="Calvin Iost" userId="2e918ae95cf3805c" providerId="LiveId" clId="{0E6D4903-418A-472A-A971-7D8437E7C0F8}" dt="2022-06-17T19:01:38.990" v="2" actId="47"/>
        <pc:sldMkLst>
          <pc:docMk/>
          <pc:sldMk cId="1086382258" sldId="257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494323214" sldId="258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536840671" sldId="261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768803178" sldId="262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537291202" sldId="263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2097265244" sldId="264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4113661324" sldId="265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200679759" sldId="266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107184350" sldId="267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4067103443" sldId="268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287422593" sldId="270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061054719" sldId="271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445607307" sldId="272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357644281" sldId="274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959959466" sldId="275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579021179" sldId="276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189892482" sldId="277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3071733717" sldId="278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870568931" sldId="279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4207588369" sldId="282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1873973613" sldId="284"/>
        </pc:sldMkLst>
      </pc:sldChg>
      <pc:sldChg chg="del">
        <pc:chgData name="Calvin Iost" userId="2e918ae95cf3805c" providerId="LiveId" clId="{0E6D4903-418A-472A-A971-7D8437E7C0F8}" dt="2022-06-17T19:01:37.452" v="1" actId="47"/>
        <pc:sldMkLst>
          <pc:docMk/>
          <pc:sldMk cId="2440551237" sldId="285"/>
        </pc:sldMkLst>
      </pc:sldChg>
      <pc:sldChg chg="delSp mod">
        <pc:chgData name="Calvin Iost" userId="2e918ae95cf3805c" providerId="LiveId" clId="{0E6D4903-418A-472A-A971-7D8437E7C0F8}" dt="2022-06-17T19:59:09.539" v="275" actId="478"/>
        <pc:sldMkLst>
          <pc:docMk/>
          <pc:sldMk cId="393958783" sldId="404"/>
        </pc:sldMkLst>
        <pc:spChg chg="del">
          <ac:chgData name="Calvin Iost" userId="2e918ae95cf3805c" providerId="LiveId" clId="{0E6D4903-418A-472A-A971-7D8437E7C0F8}" dt="2022-06-17T19:59:09.539" v="275" actId="478"/>
          <ac:spMkLst>
            <pc:docMk/>
            <pc:sldMk cId="393958783" sldId="404"/>
            <ac:spMk id="4" creationId="{57031959-97C8-430D-9A34-139574179F55}"/>
          </ac:spMkLst>
        </pc:spChg>
        <pc:picChg chg="del">
          <ac:chgData name="Calvin Iost" userId="2e918ae95cf3805c" providerId="LiveId" clId="{0E6D4903-418A-472A-A971-7D8437E7C0F8}" dt="2022-06-17T19:02:19.976" v="7" actId="478"/>
          <ac:picMkLst>
            <pc:docMk/>
            <pc:sldMk cId="393958783" sldId="404"/>
            <ac:picMk id="6" creationId="{92D5F9BE-79A8-4C8E-A12D-0B03A7D5CB6D}"/>
          </ac:picMkLst>
        </pc:picChg>
      </pc:sldChg>
      <pc:sldChg chg="delSp mod">
        <pc:chgData name="Calvin Iost" userId="2e918ae95cf3805c" providerId="LiveId" clId="{0E6D4903-418A-472A-A971-7D8437E7C0F8}" dt="2022-06-17T19:02:21.250" v="8" actId="478"/>
        <pc:sldMkLst>
          <pc:docMk/>
          <pc:sldMk cId="0" sldId="405"/>
        </pc:sldMkLst>
        <pc:picChg chg="del">
          <ac:chgData name="Calvin Iost" userId="2e918ae95cf3805c" providerId="LiveId" clId="{0E6D4903-418A-472A-A971-7D8437E7C0F8}" dt="2022-06-17T19:02:21.250" v="8" actId="478"/>
          <ac:picMkLst>
            <pc:docMk/>
            <pc:sldMk cId="0" sldId="405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26.842" v="11" actId="478"/>
        <pc:sldMkLst>
          <pc:docMk/>
          <pc:sldMk cId="0" sldId="406"/>
        </pc:sldMkLst>
        <pc:picChg chg="del">
          <ac:chgData name="Calvin Iost" userId="2e918ae95cf3805c" providerId="LiveId" clId="{0E6D4903-418A-472A-A971-7D8437E7C0F8}" dt="2022-06-17T19:02:26.842" v="11" actId="478"/>
          <ac:picMkLst>
            <pc:docMk/>
            <pc:sldMk cId="0" sldId="406"/>
            <ac:picMk id="12" creationId="{DAFA1AA1-403F-4346-975D-82E2B6AC4BF5}"/>
          </ac:picMkLst>
        </pc:picChg>
      </pc:sldChg>
      <pc:sldChg chg="delSp mod">
        <pc:chgData name="Calvin Iost" userId="2e918ae95cf3805c" providerId="LiveId" clId="{0E6D4903-418A-472A-A971-7D8437E7C0F8}" dt="2022-06-17T19:02:32.082" v="13" actId="478"/>
        <pc:sldMkLst>
          <pc:docMk/>
          <pc:sldMk cId="0" sldId="407"/>
        </pc:sldMkLst>
        <pc:picChg chg="del">
          <ac:chgData name="Calvin Iost" userId="2e918ae95cf3805c" providerId="LiveId" clId="{0E6D4903-418A-472A-A971-7D8437E7C0F8}" dt="2022-06-17T19:02:32.082" v="13" actId="478"/>
          <ac:picMkLst>
            <pc:docMk/>
            <pc:sldMk cId="0" sldId="407"/>
            <ac:picMk id="12" creationId="{5D86788A-0EA5-4FC2-B5F1-DE14A1FC844B}"/>
          </ac:picMkLst>
        </pc:picChg>
      </pc:sldChg>
      <pc:sldChg chg="delSp mod">
        <pc:chgData name="Calvin Iost" userId="2e918ae95cf3805c" providerId="LiveId" clId="{0E6D4903-418A-472A-A971-7D8437E7C0F8}" dt="2022-06-17T19:02:30.412" v="12" actId="478"/>
        <pc:sldMkLst>
          <pc:docMk/>
          <pc:sldMk cId="0" sldId="408"/>
        </pc:sldMkLst>
        <pc:picChg chg="del">
          <ac:chgData name="Calvin Iost" userId="2e918ae95cf3805c" providerId="LiveId" clId="{0E6D4903-418A-472A-A971-7D8437E7C0F8}" dt="2022-06-17T19:02:30.412" v="12" actId="478"/>
          <ac:picMkLst>
            <pc:docMk/>
            <pc:sldMk cId="0" sldId="408"/>
            <ac:picMk id="12" creationId="{9DBD6B58-9A34-4518-B842-7A49184BB8DB}"/>
          </ac:picMkLst>
        </pc:picChg>
      </pc:sldChg>
      <pc:sldChg chg="delSp modSp mod">
        <pc:chgData name="Calvin Iost" userId="2e918ae95cf3805c" providerId="LiveId" clId="{0E6D4903-418A-472A-A971-7D8437E7C0F8}" dt="2022-06-17T19:59:29.658" v="289" actId="20577"/>
        <pc:sldMkLst>
          <pc:docMk/>
          <pc:sldMk cId="3429860625" sldId="409"/>
        </pc:sldMkLst>
        <pc:spChg chg="mod">
          <ac:chgData name="Calvin Iost" userId="2e918ae95cf3805c" providerId="LiveId" clId="{0E6D4903-418A-472A-A971-7D8437E7C0F8}" dt="2022-06-17T19:59:23.972" v="280" actId="20577"/>
          <ac:spMkLst>
            <pc:docMk/>
            <pc:sldMk cId="3429860625" sldId="409"/>
            <ac:spMk id="193" creationId="{00000000-0000-0000-0000-000000000000}"/>
          </ac:spMkLst>
        </pc:spChg>
        <pc:spChg chg="mod">
          <ac:chgData name="Calvin Iost" userId="2e918ae95cf3805c" providerId="LiveId" clId="{0E6D4903-418A-472A-A971-7D8437E7C0F8}" dt="2022-06-17T19:59:29.658" v="289" actId="20577"/>
          <ac:spMkLst>
            <pc:docMk/>
            <pc:sldMk cId="3429860625" sldId="409"/>
            <ac:spMk id="194" creationId="{00000000-0000-0000-0000-000000000000}"/>
          </ac:spMkLst>
        </pc:spChg>
        <pc:picChg chg="del">
          <ac:chgData name="Calvin Iost" userId="2e918ae95cf3805c" providerId="LiveId" clId="{0E6D4903-418A-472A-A971-7D8437E7C0F8}" dt="2022-06-17T19:02:23.047" v="9" actId="478"/>
          <ac:picMkLst>
            <pc:docMk/>
            <pc:sldMk cId="3429860625" sldId="409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24.672" v="10" actId="478"/>
        <pc:sldMkLst>
          <pc:docMk/>
          <pc:sldMk cId="1401725880" sldId="410"/>
        </pc:sldMkLst>
        <pc:picChg chg="del">
          <ac:chgData name="Calvin Iost" userId="2e918ae95cf3805c" providerId="LiveId" clId="{0E6D4903-418A-472A-A971-7D8437E7C0F8}" dt="2022-06-17T19:02:24.672" v="10" actId="478"/>
          <ac:picMkLst>
            <pc:docMk/>
            <pc:sldMk cId="1401725880" sldId="410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33.775" v="14" actId="478"/>
        <pc:sldMkLst>
          <pc:docMk/>
          <pc:sldMk cId="2498684880" sldId="411"/>
        </pc:sldMkLst>
        <pc:picChg chg="del">
          <ac:chgData name="Calvin Iost" userId="2e918ae95cf3805c" providerId="LiveId" clId="{0E6D4903-418A-472A-A971-7D8437E7C0F8}" dt="2022-06-17T19:02:33.775" v="14" actId="478"/>
          <ac:picMkLst>
            <pc:docMk/>
            <pc:sldMk cId="2498684880" sldId="411"/>
            <ac:picMk id="12" creationId="{9DBD6B58-9A34-4518-B842-7A49184BB8DB}"/>
          </ac:picMkLst>
        </pc:picChg>
      </pc:sldChg>
      <pc:sldChg chg="delSp mod">
        <pc:chgData name="Calvin Iost" userId="2e918ae95cf3805c" providerId="LiveId" clId="{0E6D4903-418A-472A-A971-7D8437E7C0F8}" dt="2022-06-17T19:02:35.236" v="15" actId="478"/>
        <pc:sldMkLst>
          <pc:docMk/>
          <pc:sldMk cId="514899959" sldId="412"/>
        </pc:sldMkLst>
        <pc:picChg chg="del">
          <ac:chgData name="Calvin Iost" userId="2e918ae95cf3805c" providerId="LiveId" clId="{0E6D4903-418A-472A-A971-7D8437E7C0F8}" dt="2022-06-17T19:02:35.236" v="15" actId="478"/>
          <ac:picMkLst>
            <pc:docMk/>
            <pc:sldMk cId="514899959" sldId="412"/>
            <ac:picMk id="12" creationId="{5D86788A-0EA5-4FC2-B5F1-DE14A1FC844B}"/>
          </ac:picMkLst>
        </pc:picChg>
      </pc:sldChg>
      <pc:sldChg chg="delSp mod">
        <pc:chgData name="Calvin Iost" userId="2e918ae95cf3805c" providerId="LiveId" clId="{0E6D4903-418A-472A-A971-7D8437E7C0F8}" dt="2022-06-17T19:02:36.468" v="16" actId="478"/>
        <pc:sldMkLst>
          <pc:docMk/>
          <pc:sldMk cId="143153651" sldId="413"/>
        </pc:sldMkLst>
        <pc:picChg chg="del">
          <ac:chgData name="Calvin Iost" userId="2e918ae95cf3805c" providerId="LiveId" clId="{0E6D4903-418A-472A-A971-7D8437E7C0F8}" dt="2022-06-17T19:02:36.468" v="16" actId="478"/>
          <ac:picMkLst>
            <pc:docMk/>
            <pc:sldMk cId="143153651" sldId="413"/>
            <ac:picMk id="12" creationId="{9DBD6B58-9A34-4518-B842-7A49184BB8DB}"/>
          </ac:picMkLst>
        </pc:picChg>
      </pc:sldChg>
      <pc:sldChg chg="delSp mod">
        <pc:chgData name="Calvin Iost" userId="2e918ae95cf3805c" providerId="LiveId" clId="{0E6D4903-418A-472A-A971-7D8437E7C0F8}" dt="2022-06-17T19:02:37.661" v="17" actId="478"/>
        <pc:sldMkLst>
          <pc:docMk/>
          <pc:sldMk cId="1979388348" sldId="414"/>
        </pc:sldMkLst>
        <pc:picChg chg="del">
          <ac:chgData name="Calvin Iost" userId="2e918ae95cf3805c" providerId="LiveId" clId="{0E6D4903-418A-472A-A971-7D8437E7C0F8}" dt="2022-06-17T19:02:37.661" v="17" actId="478"/>
          <ac:picMkLst>
            <pc:docMk/>
            <pc:sldMk cId="1979388348" sldId="414"/>
            <ac:picMk id="12" creationId="{5D86788A-0EA5-4FC2-B5F1-DE14A1FC844B}"/>
          </ac:picMkLst>
        </pc:picChg>
      </pc:sldChg>
      <pc:sldChg chg="delSp mod">
        <pc:chgData name="Calvin Iost" userId="2e918ae95cf3805c" providerId="LiveId" clId="{0E6D4903-418A-472A-A971-7D8437E7C0F8}" dt="2022-06-17T19:03:22.021" v="38" actId="478"/>
        <pc:sldMkLst>
          <pc:docMk/>
          <pc:sldMk cId="0" sldId="415"/>
        </pc:sldMkLst>
        <pc:picChg chg="del">
          <ac:chgData name="Calvin Iost" userId="2e918ae95cf3805c" providerId="LiveId" clId="{0E6D4903-418A-472A-A971-7D8437E7C0F8}" dt="2022-06-17T19:03:22.021" v="38" actId="478"/>
          <ac:picMkLst>
            <pc:docMk/>
            <pc:sldMk cId="0" sldId="415"/>
            <ac:picMk id="16" creationId="{98A3CF46-F365-4D21-B16D-C1AD4EBA028E}"/>
          </ac:picMkLst>
        </pc:picChg>
      </pc:sldChg>
      <pc:sldChg chg="delSp mod">
        <pc:chgData name="Calvin Iost" userId="2e918ae95cf3805c" providerId="LiveId" clId="{0E6D4903-418A-472A-A971-7D8437E7C0F8}" dt="2022-06-17T19:02:38.887" v="18" actId="478"/>
        <pc:sldMkLst>
          <pc:docMk/>
          <pc:sldMk cId="1610062372" sldId="416"/>
        </pc:sldMkLst>
        <pc:picChg chg="del">
          <ac:chgData name="Calvin Iost" userId="2e918ae95cf3805c" providerId="LiveId" clId="{0E6D4903-418A-472A-A971-7D8437E7C0F8}" dt="2022-06-17T19:02:38.887" v="18" actId="478"/>
          <ac:picMkLst>
            <pc:docMk/>
            <pc:sldMk cId="1610062372" sldId="416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20:00:51.792" v="290" actId="478"/>
        <pc:sldMkLst>
          <pc:docMk/>
          <pc:sldMk cId="3792039386" sldId="417"/>
        </pc:sldMkLst>
        <pc:spChg chg="del">
          <ac:chgData name="Calvin Iost" userId="2e918ae95cf3805c" providerId="LiveId" clId="{0E6D4903-418A-472A-A971-7D8437E7C0F8}" dt="2022-06-17T20:00:51.792" v="290" actId="478"/>
          <ac:spMkLst>
            <pc:docMk/>
            <pc:sldMk cId="3792039386" sldId="417"/>
            <ac:spMk id="22" creationId="{C2DC81F3-6EE8-4C28-9A7C-9B95EF82FEEF}"/>
          </ac:spMkLst>
        </pc:spChg>
        <pc:picChg chg="del">
          <ac:chgData name="Calvin Iost" userId="2e918ae95cf3805c" providerId="LiveId" clId="{0E6D4903-418A-472A-A971-7D8437E7C0F8}" dt="2022-06-17T19:02:40.476" v="19" actId="478"/>
          <ac:picMkLst>
            <pc:docMk/>
            <pc:sldMk cId="3792039386" sldId="417"/>
            <ac:picMk id="16" creationId="{D89343B9-018C-4450-936A-75A70197A685}"/>
          </ac:picMkLst>
        </pc:picChg>
      </pc:sldChg>
      <pc:sldChg chg="delSp modSp mod">
        <pc:chgData name="Calvin Iost" userId="2e918ae95cf3805c" providerId="LiveId" clId="{0E6D4903-418A-472A-A971-7D8437E7C0F8}" dt="2022-06-17T19:02:53.074" v="24" actId="478"/>
        <pc:sldMkLst>
          <pc:docMk/>
          <pc:sldMk cId="1029013357" sldId="418"/>
        </pc:sldMkLst>
        <pc:spChg chg="del mod">
          <ac:chgData name="Calvin Iost" userId="2e918ae95cf3805c" providerId="LiveId" clId="{0E6D4903-418A-472A-A971-7D8437E7C0F8}" dt="2022-06-17T19:02:53.074" v="24" actId="478"/>
          <ac:spMkLst>
            <pc:docMk/>
            <pc:sldMk cId="1029013357" sldId="418"/>
            <ac:spMk id="4" creationId="{57031959-97C8-430D-9A34-139574179F55}"/>
          </ac:spMkLst>
        </pc:spChg>
        <pc:picChg chg="del">
          <ac:chgData name="Calvin Iost" userId="2e918ae95cf3805c" providerId="LiveId" clId="{0E6D4903-418A-472A-A971-7D8437E7C0F8}" dt="2022-06-17T19:02:44.345" v="21" actId="478"/>
          <ac:picMkLst>
            <pc:docMk/>
            <pc:sldMk cId="1029013357" sldId="418"/>
            <ac:picMk id="6" creationId="{92D5F9BE-79A8-4C8E-A12D-0B03A7D5CB6D}"/>
          </ac:picMkLst>
        </pc:picChg>
      </pc:sldChg>
      <pc:sldChg chg="delSp mod">
        <pc:chgData name="Calvin Iost" userId="2e918ae95cf3805c" providerId="LiveId" clId="{0E6D4903-418A-472A-A971-7D8437E7C0F8}" dt="2022-06-17T19:03:06.288" v="31" actId="478"/>
        <pc:sldMkLst>
          <pc:docMk/>
          <pc:sldMk cId="86916359" sldId="419"/>
        </pc:sldMkLst>
        <pc:spChg chg="del">
          <ac:chgData name="Calvin Iost" userId="2e918ae95cf3805c" providerId="LiveId" clId="{0E6D4903-418A-472A-A971-7D8437E7C0F8}" dt="2022-06-17T19:03:06.288" v="31" actId="478"/>
          <ac:spMkLst>
            <pc:docMk/>
            <pc:sldMk cId="86916359" sldId="419"/>
            <ac:spMk id="4" creationId="{57031959-97C8-430D-9A34-139574179F55}"/>
          </ac:spMkLst>
        </pc:spChg>
        <pc:picChg chg="del">
          <ac:chgData name="Calvin Iost" userId="2e918ae95cf3805c" providerId="LiveId" clId="{0E6D4903-418A-472A-A971-7D8437E7C0F8}" dt="2022-06-17T19:03:04.715" v="30" actId="478"/>
          <ac:picMkLst>
            <pc:docMk/>
            <pc:sldMk cId="86916359" sldId="419"/>
            <ac:picMk id="6" creationId="{92D5F9BE-79A8-4C8E-A12D-0B03A7D5CB6D}"/>
          </ac:picMkLst>
        </pc:picChg>
      </pc:sldChg>
      <pc:sldChg chg="delSp mod">
        <pc:chgData name="Calvin Iost" userId="2e918ae95cf3805c" providerId="LiveId" clId="{0E6D4903-418A-472A-A971-7D8437E7C0F8}" dt="2022-06-17T19:03:15.299" v="34" actId="478"/>
        <pc:sldMkLst>
          <pc:docMk/>
          <pc:sldMk cId="80581637" sldId="420"/>
        </pc:sldMkLst>
        <pc:spChg chg="del">
          <ac:chgData name="Calvin Iost" userId="2e918ae95cf3805c" providerId="LiveId" clId="{0E6D4903-418A-472A-A971-7D8437E7C0F8}" dt="2022-06-17T19:03:15.299" v="34" actId="478"/>
          <ac:spMkLst>
            <pc:docMk/>
            <pc:sldMk cId="80581637" sldId="420"/>
            <ac:spMk id="4" creationId="{57031959-97C8-430D-9A34-139574179F55}"/>
          </ac:spMkLst>
        </pc:spChg>
        <pc:picChg chg="del">
          <ac:chgData name="Calvin Iost" userId="2e918ae95cf3805c" providerId="LiveId" clId="{0E6D4903-418A-472A-A971-7D8437E7C0F8}" dt="2022-06-17T19:03:11.667" v="33" actId="478"/>
          <ac:picMkLst>
            <pc:docMk/>
            <pc:sldMk cId="80581637" sldId="420"/>
            <ac:picMk id="6" creationId="{92D5F9BE-79A8-4C8E-A12D-0B03A7D5CB6D}"/>
          </ac:picMkLst>
        </pc:picChg>
      </pc:sldChg>
      <pc:sldChg chg="delSp mod">
        <pc:chgData name="Calvin Iost" userId="2e918ae95cf3805c" providerId="LiveId" clId="{0E6D4903-418A-472A-A971-7D8437E7C0F8}" dt="2022-06-17T19:02:42.172" v="20" actId="478"/>
        <pc:sldMkLst>
          <pc:docMk/>
          <pc:sldMk cId="434846144" sldId="421"/>
        </pc:sldMkLst>
        <pc:picChg chg="del">
          <ac:chgData name="Calvin Iost" userId="2e918ae95cf3805c" providerId="LiveId" clId="{0E6D4903-418A-472A-A971-7D8437E7C0F8}" dt="2022-06-17T19:02:42.172" v="20" actId="478"/>
          <ac:picMkLst>
            <pc:docMk/>
            <pc:sldMk cId="434846144" sldId="421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46.970" v="22" actId="478"/>
        <pc:sldMkLst>
          <pc:docMk/>
          <pc:sldMk cId="3004179611" sldId="422"/>
        </pc:sldMkLst>
        <pc:picChg chg="del">
          <ac:chgData name="Calvin Iost" userId="2e918ae95cf3805c" providerId="LiveId" clId="{0E6D4903-418A-472A-A971-7D8437E7C0F8}" dt="2022-06-17T19:02:46.970" v="22" actId="478"/>
          <ac:picMkLst>
            <pc:docMk/>
            <pc:sldMk cId="3004179611" sldId="422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56.284" v="25" actId="478"/>
        <pc:sldMkLst>
          <pc:docMk/>
          <pc:sldMk cId="636261618" sldId="423"/>
        </pc:sldMkLst>
        <pc:picChg chg="del">
          <ac:chgData name="Calvin Iost" userId="2e918ae95cf3805c" providerId="LiveId" clId="{0E6D4903-418A-472A-A971-7D8437E7C0F8}" dt="2022-06-17T19:02:56.284" v="25" actId="478"/>
          <ac:picMkLst>
            <pc:docMk/>
            <pc:sldMk cId="636261618" sldId="423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2:58.766" v="26" actId="478"/>
        <pc:sldMkLst>
          <pc:docMk/>
          <pc:sldMk cId="76226842" sldId="424"/>
        </pc:sldMkLst>
        <pc:picChg chg="del">
          <ac:chgData name="Calvin Iost" userId="2e918ae95cf3805c" providerId="LiveId" clId="{0E6D4903-418A-472A-A971-7D8437E7C0F8}" dt="2022-06-17T19:02:58.766" v="26" actId="478"/>
          <ac:picMkLst>
            <pc:docMk/>
            <pc:sldMk cId="76226842" sldId="424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00.283" v="27" actId="478"/>
        <pc:sldMkLst>
          <pc:docMk/>
          <pc:sldMk cId="4013672147" sldId="425"/>
        </pc:sldMkLst>
        <pc:picChg chg="del">
          <ac:chgData name="Calvin Iost" userId="2e918ae95cf3805c" providerId="LiveId" clId="{0E6D4903-418A-472A-A971-7D8437E7C0F8}" dt="2022-06-17T19:03:00.283" v="27" actId="478"/>
          <ac:picMkLst>
            <pc:docMk/>
            <pc:sldMk cId="4013672147" sldId="425"/>
            <ac:picMk id="16" creationId="{D89343B9-018C-4450-936A-75A70197A685}"/>
          </ac:picMkLst>
        </pc:picChg>
      </pc:sldChg>
      <pc:sldChg chg="addSp delSp modSp mod delAnim modAnim">
        <pc:chgData name="Calvin Iost" userId="2e918ae95cf3805c" providerId="LiveId" clId="{0E6D4903-418A-472A-A971-7D8437E7C0F8}" dt="2022-06-21T23:13:19.800" v="766" actId="478"/>
        <pc:sldMkLst>
          <pc:docMk/>
          <pc:sldMk cId="1236636878" sldId="426"/>
        </pc:sldMkLst>
        <pc:picChg chg="add del mod">
          <ac:chgData name="Calvin Iost" userId="2e918ae95cf3805c" providerId="LiveId" clId="{0E6D4903-418A-472A-A971-7D8437E7C0F8}" dt="2022-06-21T23:13:19.800" v="766" actId="478"/>
          <ac:picMkLst>
            <pc:docMk/>
            <pc:sldMk cId="1236636878" sldId="426"/>
            <ac:picMk id="2" creationId="{FE0050DA-2BDC-2E43-1ACA-74BAF9C2874F}"/>
          </ac:picMkLst>
        </pc:picChg>
        <pc:picChg chg="del">
          <ac:chgData name="Calvin Iost" userId="2e918ae95cf3805c" providerId="LiveId" clId="{0E6D4903-418A-472A-A971-7D8437E7C0F8}" dt="2022-06-17T19:03:08.633" v="32" actId="478"/>
          <ac:picMkLst>
            <pc:docMk/>
            <pc:sldMk cId="1236636878" sldId="426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01.680" v="28" actId="478"/>
        <pc:sldMkLst>
          <pc:docMk/>
          <pc:sldMk cId="2630394513" sldId="427"/>
        </pc:sldMkLst>
        <pc:picChg chg="del">
          <ac:chgData name="Calvin Iost" userId="2e918ae95cf3805c" providerId="LiveId" clId="{0E6D4903-418A-472A-A971-7D8437E7C0F8}" dt="2022-06-17T19:03:01.680" v="28" actId="478"/>
          <ac:picMkLst>
            <pc:docMk/>
            <pc:sldMk cId="2630394513" sldId="427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03.046" v="29" actId="478"/>
        <pc:sldMkLst>
          <pc:docMk/>
          <pc:sldMk cId="3259890002" sldId="428"/>
        </pc:sldMkLst>
        <pc:picChg chg="del">
          <ac:chgData name="Calvin Iost" userId="2e918ae95cf3805c" providerId="LiveId" clId="{0E6D4903-418A-472A-A971-7D8437E7C0F8}" dt="2022-06-17T19:03:03.046" v="29" actId="478"/>
          <ac:picMkLst>
            <pc:docMk/>
            <pc:sldMk cId="3259890002" sldId="428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16.949" v="35" actId="478"/>
        <pc:sldMkLst>
          <pc:docMk/>
          <pc:sldMk cId="1711265309" sldId="429"/>
        </pc:sldMkLst>
        <pc:picChg chg="del">
          <ac:chgData name="Calvin Iost" userId="2e918ae95cf3805c" providerId="LiveId" clId="{0E6D4903-418A-472A-A971-7D8437E7C0F8}" dt="2022-06-17T19:03:16.949" v="35" actId="478"/>
          <ac:picMkLst>
            <pc:docMk/>
            <pc:sldMk cId="1711265309" sldId="429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18.727" v="36" actId="478"/>
        <pc:sldMkLst>
          <pc:docMk/>
          <pc:sldMk cId="854943579" sldId="430"/>
        </pc:sldMkLst>
        <pc:picChg chg="del">
          <ac:chgData name="Calvin Iost" userId="2e918ae95cf3805c" providerId="LiveId" clId="{0E6D4903-418A-472A-A971-7D8437E7C0F8}" dt="2022-06-17T19:03:18.727" v="36" actId="478"/>
          <ac:picMkLst>
            <pc:docMk/>
            <pc:sldMk cId="854943579" sldId="430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3:20.307" v="37" actId="478"/>
        <pc:sldMkLst>
          <pc:docMk/>
          <pc:sldMk cId="1292417696" sldId="431"/>
        </pc:sldMkLst>
        <pc:picChg chg="del">
          <ac:chgData name="Calvin Iost" userId="2e918ae95cf3805c" providerId="LiveId" clId="{0E6D4903-418A-472A-A971-7D8437E7C0F8}" dt="2022-06-17T19:03:20.307" v="37" actId="478"/>
          <ac:picMkLst>
            <pc:docMk/>
            <pc:sldMk cId="1292417696" sldId="431"/>
            <ac:picMk id="16" creationId="{D89343B9-018C-4450-936A-75A70197A685}"/>
          </ac:picMkLst>
        </pc:picChg>
      </pc:sldChg>
      <pc:sldChg chg="delSp mod">
        <pc:chgData name="Calvin Iost" userId="2e918ae95cf3805c" providerId="LiveId" clId="{0E6D4903-418A-472A-A971-7D8437E7C0F8}" dt="2022-06-17T19:00:57.438" v="0" actId="478"/>
        <pc:sldMkLst>
          <pc:docMk/>
          <pc:sldMk cId="0" sldId="432"/>
        </pc:sldMkLst>
        <pc:picChg chg="del">
          <ac:chgData name="Calvin Iost" userId="2e918ae95cf3805c" providerId="LiveId" clId="{0E6D4903-418A-472A-A971-7D8437E7C0F8}" dt="2022-06-17T19:00:57.438" v="0" actId="478"/>
          <ac:picMkLst>
            <pc:docMk/>
            <pc:sldMk cId="0" sldId="432"/>
            <ac:picMk id="11" creationId="{32F67B03-448F-B59E-D4F2-5C79BB015DF5}"/>
          </ac:picMkLst>
        </pc:picChg>
      </pc:sldChg>
      <pc:sldChg chg="addSp delSp modSp add mod">
        <pc:chgData name="Calvin Iost" userId="2e918ae95cf3805c" providerId="LiveId" clId="{0E6D4903-418A-472A-A971-7D8437E7C0F8}" dt="2022-06-17T21:15:47.536" v="763" actId="20577"/>
        <pc:sldMkLst>
          <pc:docMk/>
          <pc:sldMk cId="34707275" sldId="433"/>
        </pc:sldMkLst>
        <pc:spChg chg="add mod">
          <ac:chgData name="Calvin Iost" userId="2e918ae95cf3805c" providerId="LiveId" clId="{0E6D4903-418A-472A-A971-7D8437E7C0F8}" dt="2022-06-17T21:15:47.536" v="763" actId="20577"/>
          <ac:spMkLst>
            <pc:docMk/>
            <pc:sldMk cId="34707275" sldId="433"/>
            <ac:spMk id="2" creationId="{DE1C98FF-5E86-63F3-7FC8-174967141D90}"/>
          </ac:spMkLst>
        </pc:spChg>
        <pc:spChg chg="mod">
          <ac:chgData name="Calvin Iost" userId="2e918ae95cf3805c" providerId="LiveId" clId="{0E6D4903-418A-472A-A971-7D8437E7C0F8}" dt="2022-06-17T21:07:05.780" v="300" actId="20577"/>
          <ac:spMkLst>
            <pc:docMk/>
            <pc:sldMk cId="34707275" sldId="433"/>
            <ac:spMk id="4" creationId="{00000000-0000-0000-0000-000000000000}"/>
          </ac:spMkLst>
        </pc:spChg>
        <pc:spChg chg="del">
          <ac:chgData name="Calvin Iost" userId="2e918ae95cf3805c" providerId="LiveId" clId="{0E6D4903-418A-472A-A971-7D8437E7C0F8}" dt="2022-06-17T21:07:08.191" v="301" actId="478"/>
          <ac:spMkLst>
            <pc:docMk/>
            <pc:sldMk cId="34707275" sldId="433"/>
            <ac:spMk id="8" creationId="{FCB13FD6-8984-147B-A006-6309ADDA3025}"/>
          </ac:spMkLst>
        </pc:spChg>
        <pc:graphicFrameChg chg="del">
          <ac:chgData name="Calvin Iost" userId="2e918ae95cf3805c" providerId="LiveId" clId="{0E6D4903-418A-472A-A971-7D8437E7C0F8}" dt="2022-06-17T21:07:09.765" v="302" actId="478"/>
          <ac:graphicFrameMkLst>
            <pc:docMk/>
            <pc:sldMk cId="34707275" sldId="433"/>
            <ac:graphicFrameMk id="7" creationId="{1A415A9B-6146-4B09-9848-3820113F2BCC}"/>
          </ac:graphicFrameMkLst>
        </pc:graphicFrameChg>
        <pc:picChg chg="del">
          <ac:chgData name="Calvin Iost" userId="2e918ae95cf3805c" providerId="LiveId" clId="{0E6D4903-418A-472A-A971-7D8437E7C0F8}" dt="2022-06-17T21:07:10.464" v="303" actId="478"/>
          <ac:picMkLst>
            <pc:docMk/>
            <pc:sldMk cId="34707275" sldId="433"/>
            <ac:picMk id="3" creationId="{24F30F47-F38E-4D72-B486-DE0AE3013E99}"/>
          </ac:picMkLst>
        </pc:picChg>
      </pc:sldChg>
      <pc:sldMasterChg chg="delSp">
        <pc:chgData name="Calvin Iost" userId="2e918ae95cf3805c" providerId="LiveId" clId="{0E6D4903-418A-472A-A971-7D8437E7C0F8}" dt="2022-06-17T19:02:10.617" v="6" actId="478"/>
        <pc:sldMasterMkLst>
          <pc:docMk/>
          <pc:sldMasterMk cId="67180801" sldId="2147484062"/>
        </pc:sldMasterMkLst>
        <pc:picChg chg="del">
          <ac:chgData name="Calvin Iost" userId="2e918ae95cf3805c" providerId="LiveId" clId="{0E6D4903-418A-472A-A971-7D8437E7C0F8}" dt="2022-06-17T19:02:10.617" v="6" actId="478"/>
          <ac:picMkLst>
            <pc:docMk/>
            <pc:sldMasterMk cId="67180801" sldId="2147484062"/>
            <ac:picMk id="8" creationId="{00000000-0000-0000-0000-000000000000}"/>
          </ac:picMkLst>
        </pc:picChg>
      </pc:sldMasterChg>
      <pc:sldMasterChg chg="delSp modSldLayout">
        <pc:chgData name="Calvin Iost" userId="2e918ae95cf3805c" providerId="LiveId" clId="{0E6D4903-418A-472A-A971-7D8437E7C0F8}" dt="2022-06-17T19:01:57.492" v="5" actId="478"/>
        <pc:sldMasterMkLst>
          <pc:docMk/>
          <pc:sldMasterMk cId="1694262908" sldId="2147484082"/>
        </pc:sldMasterMkLst>
        <pc:picChg chg="del">
          <ac:chgData name="Calvin Iost" userId="2e918ae95cf3805c" providerId="LiveId" clId="{0E6D4903-418A-472A-A971-7D8437E7C0F8}" dt="2022-06-17T19:01:48.892" v="3" actId="478"/>
          <ac:picMkLst>
            <pc:docMk/>
            <pc:sldMasterMk cId="1694262908" sldId="2147484082"/>
            <ac:picMk id="10" creationId="{51172D70-C731-4DDB-B663-DFDEDBC608E8}"/>
          </ac:picMkLst>
        </pc:picChg>
        <pc:sldLayoutChg chg="delSp">
          <pc:chgData name="Calvin Iost" userId="2e918ae95cf3805c" providerId="LiveId" clId="{0E6D4903-418A-472A-A971-7D8437E7C0F8}" dt="2022-06-17T19:01:52.810" v="4" actId="478"/>
          <pc:sldLayoutMkLst>
            <pc:docMk/>
            <pc:sldMasterMk cId="1694262908" sldId="2147484082"/>
            <pc:sldLayoutMk cId="1976196606" sldId="2147484085"/>
          </pc:sldLayoutMkLst>
          <pc:picChg chg="del">
            <ac:chgData name="Calvin Iost" userId="2e918ae95cf3805c" providerId="LiveId" clId="{0E6D4903-418A-472A-A971-7D8437E7C0F8}" dt="2022-06-17T19:01:52.810" v="4" actId="478"/>
            <ac:picMkLst>
              <pc:docMk/>
              <pc:sldMasterMk cId="1694262908" sldId="2147484082"/>
              <pc:sldLayoutMk cId="1976196606" sldId="2147484085"/>
              <ac:picMk id="13" creationId="{F8ED8011-7C3F-4ADE-A3E7-F49D886E660C}"/>
            </ac:picMkLst>
          </pc:picChg>
        </pc:sldLayoutChg>
        <pc:sldLayoutChg chg="delSp">
          <pc:chgData name="Calvin Iost" userId="2e918ae95cf3805c" providerId="LiveId" clId="{0E6D4903-418A-472A-A971-7D8437E7C0F8}" dt="2022-06-17T19:01:57.492" v="5" actId="478"/>
          <pc:sldLayoutMkLst>
            <pc:docMk/>
            <pc:sldMasterMk cId="1694262908" sldId="2147484082"/>
            <pc:sldLayoutMk cId="317241785" sldId="2147484089"/>
          </pc:sldLayoutMkLst>
          <pc:picChg chg="del">
            <ac:chgData name="Calvin Iost" userId="2e918ae95cf3805c" providerId="LiveId" clId="{0E6D4903-418A-472A-A971-7D8437E7C0F8}" dt="2022-06-17T19:01:57.492" v="5" actId="478"/>
            <ac:picMkLst>
              <pc:docMk/>
              <pc:sldMasterMk cId="1694262908" sldId="2147484082"/>
              <pc:sldLayoutMk cId="317241785" sldId="2147484089"/>
              <ac:picMk id="9" creationId="{4F430676-D3EB-430C-8296-FD7B3D61250C}"/>
            </ac:picMkLst>
          </pc:picChg>
        </pc:sldLayoutChg>
      </pc:sldMasterChg>
      <pc:sldMasterChg chg="del delSldLayout">
        <pc:chgData name="Calvin Iost" userId="2e918ae95cf3805c" providerId="LiveId" clId="{0E6D4903-418A-472A-A971-7D8437E7C0F8}" dt="2022-06-17T19:01:37.452" v="1" actId="47"/>
        <pc:sldMasterMkLst>
          <pc:docMk/>
          <pc:sldMasterMk cId="4027414286" sldId="2147484107"/>
        </pc:sldMasterMkLst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479841717" sldId="2147484108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992533904" sldId="2147484109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3734865838" sldId="2147484110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274203639" sldId="2147484111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128570069" sldId="2147484112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892382223" sldId="2147484113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3343947940" sldId="2147484114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482451752" sldId="2147484115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1276116328" sldId="2147484116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594650655" sldId="2147484117"/>
          </pc:sldLayoutMkLst>
        </pc:sldLayoutChg>
        <pc:sldLayoutChg chg="del">
          <pc:chgData name="Calvin Iost" userId="2e918ae95cf3805c" providerId="LiveId" clId="{0E6D4903-418A-472A-A971-7D8437E7C0F8}" dt="2022-06-17T19:01:37.452" v="1" actId="47"/>
          <pc:sldLayoutMkLst>
            <pc:docMk/>
            <pc:sldMasterMk cId="4027414286" sldId="2147484107"/>
            <pc:sldLayoutMk cId="2357871575" sldId="214748411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0C1AE-E104-4D3A-907F-567DB33B884D}" type="slidenum">
              <a:rPr lang="en-US" smtClean="0">
                <a:latin typeface="Arial" panose="020B0604020202020204" pitchFamily="34" charset="0"/>
              </a:rPr>
              <a:t>‹nº›</a:t>
            </a:fld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360" y="207157"/>
            <a:ext cx="2560320" cy="2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07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28DF254-2EC7-45F9-BD30-BE0E7C158C9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1513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03024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54537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06050" algn="l" defTabSz="903024" rtl="0" eaLnBrk="1" latinLnBrk="0" hangingPunct="1">
      <a:defRPr sz="1185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57561" algn="l" defTabSz="903024" rtl="0" eaLnBrk="1" latinLnBrk="0" hangingPunct="1">
      <a:defRPr sz="1185" kern="1200">
        <a:solidFill>
          <a:schemeClr val="tx1"/>
        </a:solidFill>
        <a:latin typeface="+mn-lt"/>
        <a:ea typeface="+mn-ea"/>
        <a:cs typeface="+mn-cs"/>
      </a:defRPr>
    </a:lvl6pPr>
    <a:lvl7pPr marL="2709074" algn="l" defTabSz="903024" rtl="0" eaLnBrk="1" latinLnBrk="0" hangingPunct="1">
      <a:defRPr sz="1185" kern="1200">
        <a:solidFill>
          <a:schemeClr val="tx1"/>
        </a:solidFill>
        <a:latin typeface="+mn-lt"/>
        <a:ea typeface="+mn-ea"/>
        <a:cs typeface="+mn-cs"/>
      </a:defRPr>
    </a:lvl7pPr>
    <a:lvl8pPr marL="3160586" algn="l" defTabSz="903024" rtl="0" eaLnBrk="1" latinLnBrk="0" hangingPunct="1">
      <a:defRPr sz="1185" kern="1200">
        <a:solidFill>
          <a:schemeClr val="tx1"/>
        </a:solidFill>
        <a:latin typeface="+mn-lt"/>
        <a:ea typeface="+mn-ea"/>
        <a:cs typeface="+mn-cs"/>
      </a:defRPr>
    </a:lvl8pPr>
    <a:lvl9pPr marL="3612099" algn="l" defTabSz="903024" rtl="0" eaLnBrk="1" latinLnBrk="0" hangingPunct="1">
      <a:defRPr sz="11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12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760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203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614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725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449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575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35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125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70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361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007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824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96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858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234826e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234826e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507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62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23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3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5573" y="188640"/>
            <a:ext cx="8352928" cy="850106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37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9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8946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79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BC4778E-9201-49E3-8B71-13D853F71F1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2" r="21052"/>
          <a:stretch/>
        </p:blipFill>
        <p:spPr bwMode="auto">
          <a:xfrm>
            <a:off x="-1" y="6251519"/>
            <a:ext cx="1071192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41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471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978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11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rgbClr val="2A4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62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grpSp>
        <p:nvGrpSpPr>
          <p:cNvPr id="11" name="Google Shape;11;p2"/>
          <p:cNvGrpSpPr/>
          <p:nvPr/>
        </p:nvGrpSpPr>
        <p:grpSpPr>
          <a:xfrm>
            <a:off x="668281" y="234498"/>
            <a:ext cx="3268468" cy="3268468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43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2123200" y="-543800"/>
            <a:ext cx="7945600" cy="794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grpSp>
        <p:nvGrpSpPr>
          <p:cNvPr id="23" name="Google Shape;23;p3"/>
          <p:cNvGrpSpPr/>
          <p:nvPr/>
        </p:nvGrpSpPr>
        <p:grpSpPr>
          <a:xfrm>
            <a:off x="8570225" y="3336844"/>
            <a:ext cx="3099600" cy="30996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3426400" y="2982400"/>
            <a:ext cx="5339200" cy="12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69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3426400" y="4251601"/>
            <a:ext cx="53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1019767" y="585833"/>
            <a:ext cx="2566000" cy="25660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</p:spTree>
    <p:extLst>
      <p:ext uri="{BB962C8B-B14F-4D97-AF65-F5344CB8AC3E}">
        <p14:creationId xmlns:p14="http://schemas.microsoft.com/office/powerpoint/2010/main" val="244996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8762" y="6571407"/>
            <a:ext cx="678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Dados 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Ambientais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- 2022</a:t>
            </a:r>
            <a:endParaRPr lang="pt-BR" sz="10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3772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1091792" y="669777"/>
            <a:ext cx="3099600" cy="30996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2392700" y="-543867"/>
            <a:ext cx="7945600" cy="79456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41" name="Google Shape;41;p4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3180700" y="1747400"/>
            <a:ext cx="6369600" cy="43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24920" rtl="0">
              <a:spcBef>
                <a:spcPts val="80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1pPr>
            <a:lvl2pPr marL="1219170" lvl="1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3467" b="1"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3467" b="1"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52492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3467" b="1"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52492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3467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2132267" y="1768833"/>
            <a:ext cx="10188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9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7855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grpSp>
        <p:nvGrpSpPr>
          <p:cNvPr id="47" name="Google Shape;47;p5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56" name="Google Shape;56;p5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</p:spTree>
    <p:extLst>
      <p:ext uri="{BB962C8B-B14F-4D97-AF65-F5344CB8AC3E}">
        <p14:creationId xmlns:p14="http://schemas.microsoft.com/office/powerpoint/2010/main" val="1844784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 + 1 column + big im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6856900" y="477833"/>
            <a:ext cx="5902400" cy="59024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59" name="Google Shape;59;p6"/>
          <p:cNvSpPr/>
          <p:nvPr/>
        </p:nvSpPr>
        <p:spPr>
          <a:xfrm>
            <a:off x="7169033" y="789967"/>
            <a:ext cx="5278000" cy="52780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grpSp>
        <p:nvGrpSpPr>
          <p:cNvPr id="60" name="Google Shape;60;p6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006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1314239" y="2610733"/>
            <a:ext cx="53020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￮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233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4587809" y="2610733"/>
            <a:ext cx="2982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￮"/>
              <a:defRPr sz="18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867"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80" name="Google Shape;80;p7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81" name="Google Shape;81;p7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</p:spTree>
    <p:extLst>
      <p:ext uri="{BB962C8B-B14F-4D97-AF65-F5344CB8AC3E}">
        <p14:creationId xmlns:p14="http://schemas.microsoft.com/office/powerpoint/2010/main" val="1434134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3507915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5589661" y="2610733"/>
            <a:ext cx="1980400" cy="34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￮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467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94" name="Google Shape;94;p8"/>
          <p:cNvSpPr/>
          <p:nvPr/>
        </p:nvSpPr>
        <p:spPr>
          <a:xfrm>
            <a:off x="8108933" y="1018667"/>
            <a:ext cx="4820800" cy="4820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95" name="Google Shape;95;p8"/>
          <p:cNvSpPr/>
          <p:nvPr/>
        </p:nvSpPr>
        <p:spPr>
          <a:xfrm>
            <a:off x="8363867" y="1273600"/>
            <a:ext cx="4310800" cy="43108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</p:spTree>
    <p:extLst>
      <p:ext uri="{BB962C8B-B14F-4D97-AF65-F5344CB8AC3E}">
        <p14:creationId xmlns:p14="http://schemas.microsoft.com/office/powerpoint/2010/main" val="1291489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590308" y="449712"/>
            <a:ext cx="3099600" cy="30996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2352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411172" y="5082661"/>
            <a:ext cx="2458913" cy="2458913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426167" y="5875067"/>
            <a:ext cx="61440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1588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 type A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1018667" y="-1648367"/>
            <a:ext cx="10154800" cy="10154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6" name="Google Shape;116;p11"/>
          <p:cNvSpPr/>
          <p:nvPr/>
        </p:nvSpPr>
        <p:spPr>
          <a:xfrm>
            <a:off x="1597733" y="-1069300"/>
            <a:ext cx="8996000" cy="8996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7" name="Google Shape;117;p11"/>
          <p:cNvSpPr/>
          <p:nvPr/>
        </p:nvSpPr>
        <p:spPr>
          <a:xfrm>
            <a:off x="3023867" y="356833"/>
            <a:ext cx="6144400" cy="61444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8" name="Google Shape;118;p11"/>
          <p:cNvSpPr/>
          <p:nvPr/>
        </p:nvSpPr>
        <p:spPr>
          <a:xfrm>
            <a:off x="-939800" y="-3606800"/>
            <a:ext cx="14071600" cy="140716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19" name="Google Shape;119;p11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364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 type B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1091792" y="669777"/>
            <a:ext cx="3099600" cy="30996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71"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2392700" y="-543867"/>
            <a:ext cx="7945600" cy="79456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</p:spTree>
    <p:extLst>
      <p:ext uri="{BB962C8B-B14F-4D97-AF65-F5344CB8AC3E}">
        <p14:creationId xmlns:p14="http://schemas.microsoft.com/office/powerpoint/2010/main" val="2672729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939800" y="-3606800"/>
            <a:ext cx="14071600" cy="140716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2" name="Google Shape;132;p13"/>
          <p:cNvSpPr/>
          <p:nvPr/>
        </p:nvSpPr>
        <p:spPr>
          <a:xfrm>
            <a:off x="11408000" y="6101933"/>
            <a:ext cx="580800" cy="580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3" name="Google Shape;133;p13"/>
          <p:cNvSpPr/>
          <p:nvPr/>
        </p:nvSpPr>
        <p:spPr>
          <a:xfrm>
            <a:off x="1018667" y="-1648367"/>
            <a:ext cx="10154800" cy="101548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4" name="Google Shape;134;p13"/>
          <p:cNvSpPr/>
          <p:nvPr/>
        </p:nvSpPr>
        <p:spPr>
          <a:xfrm>
            <a:off x="1597733" y="-1069300"/>
            <a:ext cx="8996000" cy="8996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5" name="Google Shape;135;p13"/>
          <p:cNvSpPr/>
          <p:nvPr/>
        </p:nvSpPr>
        <p:spPr>
          <a:xfrm>
            <a:off x="3023867" y="356833"/>
            <a:ext cx="6144400" cy="61444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71"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9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57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642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8762" y="6571407"/>
            <a:ext cx="678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Dados 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Ambientais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- 2022</a:t>
            </a:r>
            <a:endParaRPr lang="pt-BR" sz="10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516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8762" y="6571407"/>
            <a:ext cx="6780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Gestão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Dados 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Ambientais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- 2022</a:t>
            </a:r>
            <a:endParaRPr lang="pt-BR" sz="1000" dirty="0">
              <a:solidFill>
                <a:schemeClr val="bg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5926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rgbClr val="2A4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1F7D5B5-8253-4DD1-A9BA-6F6844210A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2" r="21052"/>
          <a:stretch/>
        </p:blipFill>
        <p:spPr bwMode="auto">
          <a:xfrm>
            <a:off x="-1" y="6251519"/>
            <a:ext cx="1071192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https://static.wixstatic.com/media/cd8598_b3f8165a0642464daec48216e73e69da%7Emv1.png/v1/fill/w_481,h_126,al_c,lg_1/cd8598_b3f8165a0642464daec48216e73e69da%7Emv1.png">
            <a:extLst>
              <a:ext uri="{FF2B5EF4-FFF2-40B4-BE49-F238E27FC236}">
                <a16:creationId xmlns:a16="http://schemas.microsoft.com/office/drawing/2014/main" id="{10B635D2-91A2-42A0-B195-5B36DFB2A70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42"/>
          <a:stretch/>
        </p:blipFill>
        <p:spPr bwMode="auto">
          <a:xfrm>
            <a:off x="11186980" y="5999519"/>
            <a:ext cx="97388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510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3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rgbClr val="2A4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F185EE1-F094-4309-8C06-BC88036D176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2" r="21052"/>
          <a:stretch/>
        </p:blipFill>
        <p:spPr bwMode="auto">
          <a:xfrm>
            <a:off x="-1" y="6251519"/>
            <a:ext cx="1071192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196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255574" y="148680"/>
            <a:ext cx="8256917" cy="923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2" r="21052"/>
          <a:stretch/>
        </p:blipFill>
        <p:spPr bwMode="auto">
          <a:xfrm>
            <a:off x="0" y="285008"/>
            <a:ext cx="1736410" cy="75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8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rgbClr val="2A44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2/10/2023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E5B59E3-36AC-40FC-91E1-0C92E2D0FE1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2" r="21052"/>
          <a:stretch/>
        </p:blipFill>
        <p:spPr bwMode="auto">
          <a:xfrm>
            <a:off x="-1" y="6214419"/>
            <a:ext cx="1071192" cy="4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26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333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‹nº›</a:t>
            </a:fld>
            <a:endParaRPr lang="en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26167" y="2610733"/>
            <a:ext cx="6144400" cy="34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721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jp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e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1.jpeg"/><Relationship Id="rId11" Type="http://schemas.openxmlformats.org/officeDocument/2006/relationships/image" Target="../media/image66.png"/><Relationship Id="rId5" Type="http://schemas.openxmlformats.org/officeDocument/2006/relationships/image" Target="../media/image60.jpeg"/><Relationship Id="rId10" Type="http://schemas.openxmlformats.org/officeDocument/2006/relationships/image" Target="../media/image65.png"/><Relationship Id="rId4" Type="http://schemas.openxmlformats.org/officeDocument/2006/relationships/image" Target="../media/image59.jpe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7.jpeg"/><Relationship Id="rId18" Type="http://schemas.openxmlformats.org/officeDocument/2006/relationships/image" Target="../media/image82.png"/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12" Type="http://schemas.openxmlformats.org/officeDocument/2006/relationships/image" Target="../media/image76.jpe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.jpeg"/><Relationship Id="rId11" Type="http://schemas.openxmlformats.org/officeDocument/2006/relationships/image" Target="../media/image75.png"/><Relationship Id="rId5" Type="http://schemas.openxmlformats.org/officeDocument/2006/relationships/image" Target="../media/image69.jpeg"/><Relationship Id="rId15" Type="http://schemas.openxmlformats.org/officeDocument/2006/relationships/image" Target="../media/image79.jpeg"/><Relationship Id="rId10" Type="http://schemas.openxmlformats.org/officeDocument/2006/relationships/image" Target="../media/image74.jpeg"/><Relationship Id="rId4" Type="http://schemas.openxmlformats.org/officeDocument/2006/relationships/image" Target="../media/image61.jpeg"/><Relationship Id="rId9" Type="http://schemas.openxmlformats.org/officeDocument/2006/relationships/image" Target="../media/image73.png"/><Relationship Id="rId14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powerapps.microsoft.com/" TargetMode="External"/><Relationship Id="rId5" Type="http://schemas.openxmlformats.org/officeDocument/2006/relationships/hyperlink" Target="https://forms.office.com/" TargetMode="External"/><Relationship Id="rId4" Type="http://schemas.openxmlformats.org/officeDocument/2006/relationships/image" Target="../media/image83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pexels.com/photo/photo-of-people-having-meeting-3183186/" TargetMode="External"/><Relationship Id="rId4" Type="http://schemas.openxmlformats.org/officeDocument/2006/relationships/image" Target="../media/image8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alvin-ios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948800" y="2655800"/>
            <a:ext cx="6294400" cy="15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/>
              <a:t>Gestão</a:t>
            </a:r>
            <a:r>
              <a:rPr lang="en-US" dirty="0"/>
              <a:t> de Dados </a:t>
            </a:r>
            <a:r>
              <a:rPr lang="en-US" dirty="0" err="1"/>
              <a:t>Ambientais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4351FC-8ED6-572E-6BC3-82CB2AD0A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6649FD35-DADA-34DC-EBE0-C8CD591B9564}"/>
              </a:ext>
            </a:extLst>
          </p:cNvPr>
          <p:cNvSpPr txBox="1">
            <a:spLocks/>
          </p:cNvSpPr>
          <p:nvPr/>
        </p:nvSpPr>
        <p:spPr>
          <a:xfrm>
            <a:off x="770377" y="1039669"/>
            <a:ext cx="2994799" cy="15464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6933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defTabSz="914400"/>
            <a:r>
              <a:rPr lang="en-US" kern="0" dirty="0"/>
              <a:t>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6E7C9-6A57-416C-A690-C2DE8796D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4" name="Google Shape;402;p33">
            <a:extLst>
              <a:ext uri="{FF2B5EF4-FFF2-40B4-BE49-F238E27FC236}">
                <a16:creationId xmlns:a16="http://schemas.microsoft.com/office/drawing/2014/main" id="{AA610565-8429-4663-B6BF-34123502938F}"/>
              </a:ext>
            </a:extLst>
          </p:cNvPr>
          <p:cNvSpPr txBox="1">
            <a:spLocks/>
          </p:cNvSpPr>
          <p:nvPr/>
        </p:nvSpPr>
        <p:spPr>
          <a:xfrm>
            <a:off x="240947" y="592400"/>
            <a:ext cx="4110965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>
                <a:latin typeface="Poppins"/>
                <a:ea typeface="Poppins"/>
                <a:cs typeface="Poppins"/>
                <a:sym typeface="Poppins"/>
              </a:rPr>
              <a:t>Exemplos de Produtos Digitais</a:t>
            </a:r>
            <a:endParaRPr lang="en-US" sz="4800" kern="0" dirty="0"/>
          </a:p>
        </p:txBody>
      </p:sp>
      <p:sp>
        <p:nvSpPr>
          <p:cNvPr id="15" name="Google Shape;430;p35">
            <a:extLst>
              <a:ext uri="{FF2B5EF4-FFF2-40B4-BE49-F238E27FC236}">
                <a16:creationId xmlns:a16="http://schemas.microsoft.com/office/drawing/2014/main" id="{249ACB20-456B-4C17-B84E-A15AA17AD866}"/>
              </a:ext>
            </a:extLst>
          </p:cNvPr>
          <p:cNvSpPr txBox="1">
            <a:spLocks/>
          </p:cNvSpPr>
          <p:nvPr/>
        </p:nvSpPr>
        <p:spPr>
          <a:xfrm>
            <a:off x="9366000" y="592400"/>
            <a:ext cx="2826000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kern="0" dirty="0"/>
              <a:t>Modelagem 3D:</a:t>
            </a:r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kern="0" dirty="0"/>
              <a:t>Inserção de informações nas coordenadas x, y e z para maior representatividade de modelos conceituais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133C0-6611-4312-A068-9DFB35D35BC3}"/>
              </a:ext>
            </a:extLst>
          </p:cNvPr>
          <p:cNvSpPr txBox="1"/>
          <p:nvPr/>
        </p:nvSpPr>
        <p:spPr>
          <a:xfrm>
            <a:off x="4615326" y="5342804"/>
            <a:ext cx="18700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https://www.ctech.com/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2923D6-04E6-4C2B-9457-90AEDD8DD76D}"/>
              </a:ext>
            </a:extLst>
          </p:cNvPr>
          <p:cNvSpPr/>
          <p:nvPr/>
        </p:nvSpPr>
        <p:spPr>
          <a:xfrm>
            <a:off x="4533454" y="1956817"/>
            <a:ext cx="4427665" cy="3331464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6" name="Google Shape;416;p34"/>
          <p:cNvGrpSpPr/>
          <p:nvPr/>
        </p:nvGrpSpPr>
        <p:grpSpPr>
          <a:xfrm rot="5400000">
            <a:off x="5064059" y="1037426"/>
            <a:ext cx="3385988" cy="5224768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</p:grp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B20C21C6-7FA3-4914-B02E-5DD08DD4D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9208" y="2471359"/>
            <a:ext cx="4223818" cy="22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430" name="Google Shape;430;p35"/>
          <p:cNvSpPr txBox="1">
            <a:spLocks noGrp="1"/>
          </p:cNvSpPr>
          <p:nvPr>
            <p:ph type="body" idx="4294967295"/>
          </p:nvPr>
        </p:nvSpPr>
        <p:spPr>
          <a:xfrm>
            <a:off x="9366000" y="592400"/>
            <a:ext cx="2826000" cy="567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dirty="0"/>
              <a:t>Building Information Model (BIM)</a:t>
            </a:r>
            <a:r>
              <a:rPr lang="en" dirty="0"/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" dirty="0"/>
              <a:t>Estruturação de dados para ativos – tal como sistemas de remediação, fontes de contaminação, etc.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CAEDB-F589-441F-BD11-F8417792A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4" name="Google Shape;402;p33">
            <a:extLst>
              <a:ext uri="{FF2B5EF4-FFF2-40B4-BE49-F238E27FC236}">
                <a16:creationId xmlns:a16="http://schemas.microsoft.com/office/drawing/2014/main" id="{2A22970D-5590-42E4-A9D6-14728787170D}"/>
              </a:ext>
            </a:extLst>
          </p:cNvPr>
          <p:cNvSpPr txBox="1">
            <a:spLocks/>
          </p:cNvSpPr>
          <p:nvPr/>
        </p:nvSpPr>
        <p:spPr>
          <a:xfrm>
            <a:off x="240947" y="592400"/>
            <a:ext cx="4110965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>
                <a:latin typeface="Poppins"/>
                <a:ea typeface="Poppins"/>
                <a:cs typeface="Poppins"/>
                <a:sym typeface="Poppins"/>
              </a:rPr>
              <a:t>Exemplos de Produtos Digitais</a:t>
            </a:r>
            <a:endParaRPr lang="en-US" sz="48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108D60-3572-4FD7-8BAC-3F7DA0CE1320}"/>
              </a:ext>
            </a:extLst>
          </p:cNvPr>
          <p:cNvSpPr txBox="1"/>
          <p:nvPr/>
        </p:nvSpPr>
        <p:spPr>
          <a:xfrm>
            <a:off x="4535985" y="5209794"/>
            <a:ext cx="490957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https://www.bimservices.it/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C7E5B-1A8B-4786-847E-B819AF77973A}"/>
              </a:ext>
            </a:extLst>
          </p:cNvPr>
          <p:cNvSpPr/>
          <p:nvPr/>
        </p:nvSpPr>
        <p:spPr>
          <a:xfrm>
            <a:off x="4222826" y="1763268"/>
            <a:ext cx="4959101" cy="3331464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696516" y="1654850"/>
            <a:ext cx="6056273" cy="3548299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" name="Gravação de Tela 5">
            <a:hlinkClick r:id="" action="ppaction://media"/>
            <a:extLst>
              <a:ext uri="{FF2B5EF4-FFF2-40B4-BE49-F238E27FC236}">
                <a16:creationId xmlns:a16="http://schemas.microsoft.com/office/drawing/2014/main" id="{891E6D75-4CF1-4BA2-99EC-AC0B1ACF7C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62250" y="2243034"/>
            <a:ext cx="4597048" cy="22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6E7C9-6A57-416C-A690-C2DE8796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4" name="Google Shape;402;p33">
            <a:extLst>
              <a:ext uri="{FF2B5EF4-FFF2-40B4-BE49-F238E27FC236}">
                <a16:creationId xmlns:a16="http://schemas.microsoft.com/office/drawing/2014/main" id="{AA610565-8429-4663-B6BF-34123502938F}"/>
              </a:ext>
            </a:extLst>
          </p:cNvPr>
          <p:cNvSpPr txBox="1">
            <a:spLocks/>
          </p:cNvSpPr>
          <p:nvPr/>
        </p:nvSpPr>
        <p:spPr>
          <a:xfrm>
            <a:off x="240947" y="592400"/>
            <a:ext cx="4110965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>
                <a:latin typeface="Poppins"/>
                <a:ea typeface="Poppins"/>
                <a:cs typeface="Poppins"/>
                <a:sym typeface="Poppins"/>
              </a:rPr>
              <a:t>Exemplos de Produtos Digitais</a:t>
            </a:r>
            <a:endParaRPr lang="en-US" sz="4800" kern="0" dirty="0"/>
          </a:p>
        </p:txBody>
      </p:sp>
      <p:sp>
        <p:nvSpPr>
          <p:cNvPr id="15" name="Google Shape;430;p35">
            <a:extLst>
              <a:ext uri="{FF2B5EF4-FFF2-40B4-BE49-F238E27FC236}">
                <a16:creationId xmlns:a16="http://schemas.microsoft.com/office/drawing/2014/main" id="{249ACB20-456B-4C17-B84E-A15AA17AD866}"/>
              </a:ext>
            </a:extLst>
          </p:cNvPr>
          <p:cNvSpPr txBox="1">
            <a:spLocks/>
          </p:cNvSpPr>
          <p:nvPr/>
        </p:nvSpPr>
        <p:spPr>
          <a:xfrm>
            <a:off x="9366000" y="592400"/>
            <a:ext cx="2826000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kern="0" dirty="0"/>
              <a:t>Automação:</a:t>
            </a:r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kern="0" dirty="0"/>
              <a:t>Elaboração de fluxos digitais de trabalho.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133C0-6611-4312-A068-9DFB35D35BC3}"/>
              </a:ext>
            </a:extLst>
          </p:cNvPr>
          <p:cNvSpPr txBox="1"/>
          <p:nvPr/>
        </p:nvSpPr>
        <p:spPr>
          <a:xfrm>
            <a:off x="4615326" y="5342804"/>
            <a:ext cx="18700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https://powerautomate.microsoft.com/pt-br/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2923D6-04E6-4C2B-9457-90AEDD8DD76D}"/>
              </a:ext>
            </a:extLst>
          </p:cNvPr>
          <p:cNvSpPr/>
          <p:nvPr/>
        </p:nvSpPr>
        <p:spPr>
          <a:xfrm>
            <a:off x="4533454" y="1956817"/>
            <a:ext cx="4427665" cy="3331464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6" name="Google Shape;416;p34"/>
          <p:cNvGrpSpPr/>
          <p:nvPr/>
        </p:nvGrpSpPr>
        <p:grpSpPr>
          <a:xfrm rot="5400000">
            <a:off x="5064059" y="1037426"/>
            <a:ext cx="3385988" cy="5224768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</p:grpSp>
      <p:pic>
        <p:nvPicPr>
          <p:cNvPr id="1026" name="Picture 2" descr="Imagem de relatório do Power Automate">
            <a:extLst>
              <a:ext uri="{FF2B5EF4-FFF2-40B4-BE49-F238E27FC236}">
                <a16:creationId xmlns:a16="http://schemas.microsoft.com/office/drawing/2014/main" id="{B6D85E17-42E2-4493-9F81-1D87C48D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106" y="2359460"/>
            <a:ext cx="4226309" cy="237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88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/>
          <p:cNvPicPr preferRelativeResize="0"/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4750" r="4750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130190" y="1176082"/>
            <a:ext cx="6960400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O que avaliar na gestão de dados ambientais?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13</a:t>
            </a:fld>
            <a:endParaRPr lang="pt-BR" kern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DC81F3-6EE8-4C28-9A7C-9B95EF82FEEF}"/>
              </a:ext>
            </a:extLst>
          </p:cNvPr>
          <p:cNvSpPr txBox="1"/>
          <p:nvPr/>
        </p:nvSpPr>
        <p:spPr>
          <a:xfrm>
            <a:off x="9537777" y="5917267"/>
            <a:ext cx="18700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DAMA International DAMA DMBOK- 2</a:t>
            </a:r>
            <a:r>
              <a:rPr lang="en-US" sz="600" baseline="30000" dirty="0"/>
              <a:t>nd</a:t>
            </a:r>
            <a:r>
              <a:rPr lang="en-US" sz="600" dirty="0"/>
              <a:t> Edition</a:t>
            </a:r>
          </a:p>
        </p:txBody>
      </p:sp>
      <p:sp>
        <p:nvSpPr>
          <p:cNvPr id="41" name="Freeform 208">
            <a:extLst>
              <a:ext uri="{FF2B5EF4-FFF2-40B4-BE49-F238E27FC236}">
                <a16:creationId xmlns:a16="http://schemas.microsoft.com/office/drawing/2014/main" id="{10E7F7F6-A0CD-4BCE-BD73-01F268CECC04}"/>
              </a:ext>
            </a:extLst>
          </p:cNvPr>
          <p:cNvSpPr>
            <a:spLocks/>
          </p:cNvSpPr>
          <p:nvPr/>
        </p:nvSpPr>
        <p:spPr bwMode="auto">
          <a:xfrm>
            <a:off x="5565393" y="1443477"/>
            <a:ext cx="1777584" cy="987240"/>
          </a:xfrm>
          <a:custGeom>
            <a:avLst/>
            <a:gdLst>
              <a:gd name="T0" fmla="*/ 637 w 901"/>
              <a:gd name="T1" fmla="*/ 534 h 534"/>
              <a:gd name="T2" fmla="*/ 828 w 901"/>
              <a:gd name="T3" fmla="*/ 351 h 534"/>
              <a:gd name="T4" fmla="*/ 883 w 901"/>
              <a:gd name="T5" fmla="*/ 298 h 534"/>
              <a:gd name="T6" fmla="*/ 883 w 901"/>
              <a:gd name="T7" fmla="*/ 237 h 534"/>
              <a:gd name="T8" fmla="*/ 828 w 901"/>
              <a:gd name="T9" fmla="*/ 184 h 534"/>
              <a:gd name="T10" fmla="*/ 635 w 901"/>
              <a:gd name="T11" fmla="*/ 0 h 534"/>
              <a:gd name="T12" fmla="*/ 635 w 901"/>
              <a:gd name="T13" fmla="*/ 0 h 534"/>
              <a:gd name="T14" fmla="*/ 635 w 901"/>
              <a:gd name="T15" fmla="*/ 0 h 534"/>
              <a:gd name="T16" fmla="*/ 177 w 901"/>
              <a:gd name="T17" fmla="*/ 0 h 534"/>
              <a:gd name="T18" fmla="*/ 0 w 901"/>
              <a:gd name="T19" fmla="*/ 534 h 534"/>
              <a:gd name="T20" fmla="*/ 635 w 901"/>
              <a:gd name="T21" fmla="*/ 534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1" h="534">
                <a:moveTo>
                  <a:pt x="637" y="534"/>
                </a:moveTo>
                <a:cubicBezTo>
                  <a:pt x="828" y="351"/>
                  <a:pt x="828" y="351"/>
                  <a:pt x="828" y="351"/>
                </a:cubicBezTo>
                <a:cubicBezTo>
                  <a:pt x="883" y="298"/>
                  <a:pt x="883" y="298"/>
                  <a:pt x="883" y="298"/>
                </a:cubicBezTo>
                <a:cubicBezTo>
                  <a:pt x="901" y="282"/>
                  <a:pt x="901" y="254"/>
                  <a:pt x="883" y="237"/>
                </a:cubicBezTo>
                <a:cubicBezTo>
                  <a:pt x="828" y="184"/>
                  <a:pt x="828" y="184"/>
                  <a:pt x="828" y="184"/>
                </a:cubicBezTo>
                <a:cubicBezTo>
                  <a:pt x="635" y="0"/>
                  <a:pt x="635" y="0"/>
                  <a:pt x="635" y="0"/>
                </a:cubicBezTo>
                <a:cubicBezTo>
                  <a:pt x="635" y="0"/>
                  <a:pt x="635" y="0"/>
                  <a:pt x="635" y="0"/>
                </a:cubicBezTo>
                <a:cubicBezTo>
                  <a:pt x="635" y="0"/>
                  <a:pt x="635" y="0"/>
                  <a:pt x="635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0" y="534"/>
                  <a:pt x="0" y="534"/>
                  <a:pt x="0" y="534"/>
                </a:cubicBezTo>
                <a:cubicBezTo>
                  <a:pt x="635" y="534"/>
                  <a:pt x="635" y="534"/>
                  <a:pt x="635" y="534"/>
                </a:cubicBezTo>
              </a:path>
            </a:pathLst>
          </a:custGeom>
          <a:solidFill>
            <a:srgbClr val="27AC95">
              <a:alpha val="80000"/>
            </a:srgbClr>
          </a:solidFill>
          <a:ln>
            <a:noFill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2" name="Freeform 47">
            <a:extLst>
              <a:ext uri="{FF2B5EF4-FFF2-40B4-BE49-F238E27FC236}">
                <a16:creationId xmlns:a16="http://schemas.microsoft.com/office/drawing/2014/main" id="{60BB00EE-1642-4FD8-910E-1899A92963A8}"/>
              </a:ext>
            </a:extLst>
          </p:cNvPr>
          <p:cNvSpPr>
            <a:spLocks/>
          </p:cNvSpPr>
          <p:nvPr/>
        </p:nvSpPr>
        <p:spPr bwMode="auto">
          <a:xfrm>
            <a:off x="1588" y="2929599"/>
            <a:ext cx="5394245" cy="983735"/>
          </a:xfrm>
          <a:custGeom>
            <a:avLst/>
            <a:gdLst>
              <a:gd name="connsiteX0" fmla="*/ 0 w 10788489"/>
              <a:gd name="connsiteY0" fmla="*/ 0 h 1967470"/>
              <a:gd name="connsiteX1" fmla="*/ 3767592 w 10788489"/>
              <a:gd name="connsiteY1" fmla="*/ 0 h 1967470"/>
              <a:gd name="connsiteX2" fmla="*/ 3767592 w 10788489"/>
              <a:gd name="connsiteY2" fmla="*/ 16 h 1967470"/>
              <a:gd name="connsiteX3" fmla="*/ 10788489 w 10788489"/>
              <a:gd name="connsiteY3" fmla="*/ 16 h 1967470"/>
              <a:gd name="connsiteX4" fmla="*/ 10084164 w 10788489"/>
              <a:gd name="connsiteY4" fmla="*/ 1967470 h 1967470"/>
              <a:gd name="connsiteX5" fmla="*/ 3767592 w 10788489"/>
              <a:gd name="connsiteY5" fmla="*/ 1967470 h 1967470"/>
              <a:gd name="connsiteX6" fmla="*/ 3767592 w 10788489"/>
              <a:gd name="connsiteY6" fmla="*/ 1963298 h 1967470"/>
              <a:gd name="connsiteX7" fmla="*/ 0 w 10788489"/>
              <a:gd name="connsiteY7" fmla="*/ 1963298 h 19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8489" h="1967470">
                <a:moveTo>
                  <a:pt x="0" y="0"/>
                </a:moveTo>
                <a:lnTo>
                  <a:pt x="3767592" y="0"/>
                </a:lnTo>
                <a:lnTo>
                  <a:pt x="3767592" y="16"/>
                </a:lnTo>
                <a:lnTo>
                  <a:pt x="10788489" y="16"/>
                </a:lnTo>
                <a:lnTo>
                  <a:pt x="10084164" y="1967470"/>
                </a:lnTo>
                <a:lnTo>
                  <a:pt x="3767592" y="1967470"/>
                </a:lnTo>
                <a:lnTo>
                  <a:pt x="3767592" y="1963298"/>
                </a:lnTo>
                <a:lnTo>
                  <a:pt x="0" y="1963298"/>
                </a:lnTo>
                <a:close/>
              </a:path>
            </a:pathLst>
          </a:custGeom>
          <a:solidFill>
            <a:srgbClr val="1BB1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3" name="Freeform 207">
            <a:extLst>
              <a:ext uri="{FF2B5EF4-FFF2-40B4-BE49-F238E27FC236}">
                <a16:creationId xmlns:a16="http://schemas.microsoft.com/office/drawing/2014/main" id="{D503883E-F594-4900-B055-B6769112D305}"/>
              </a:ext>
            </a:extLst>
          </p:cNvPr>
          <p:cNvSpPr>
            <a:spLocks/>
          </p:cNvSpPr>
          <p:nvPr/>
        </p:nvSpPr>
        <p:spPr bwMode="auto">
          <a:xfrm>
            <a:off x="5213230" y="2430717"/>
            <a:ext cx="1779447" cy="983727"/>
          </a:xfrm>
          <a:custGeom>
            <a:avLst/>
            <a:gdLst>
              <a:gd name="T0" fmla="*/ 637 w 901"/>
              <a:gd name="T1" fmla="*/ 533 h 533"/>
              <a:gd name="T2" fmla="*/ 828 w 901"/>
              <a:gd name="T3" fmla="*/ 351 h 533"/>
              <a:gd name="T4" fmla="*/ 883 w 901"/>
              <a:gd name="T5" fmla="*/ 298 h 533"/>
              <a:gd name="T6" fmla="*/ 883 w 901"/>
              <a:gd name="T7" fmla="*/ 236 h 533"/>
              <a:gd name="T8" fmla="*/ 828 w 901"/>
              <a:gd name="T9" fmla="*/ 183 h 533"/>
              <a:gd name="T10" fmla="*/ 635 w 901"/>
              <a:gd name="T11" fmla="*/ 0 h 533"/>
              <a:gd name="T12" fmla="*/ 635 w 901"/>
              <a:gd name="T13" fmla="*/ 0 h 533"/>
              <a:gd name="T14" fmla="*/ 635 w 901"/>
              <a:gd name="T15" fmla="*/ 0 h 533"/>
              <a:gd name="T16" fmla="*/ 178 w 901"/>
              <a:gd name="T17" fmla="*/ 0 h 533"/>
              <a:gd name="T18" fmla="*/ 0 w 901"/>
              <a:gd name="T19" fmla="*/ 533 h 533"/>
              <a:gd name="T20" fmla="*/ 635 w 901"/>
              <a:gd name="T21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1" h="533">
                <a:moveTo>
                  <a:pt x="637" y="533"/>
                </a:moveTo>
                <a:cubicBezTo>
                  <a:pt x="828" y="351"/>
                  <a:pt x="828" y="351"/>
                  <a:pt x="828" y="351"/>
                </a:cubicBezTo>
                <a:cubicBezTo>
                  <a:pt x="883" y="298"/>
                  <a:pt x="883" y="298"/>
                  <a:pt x="883" y="298"/>
                </a:cubicBezTo>
                <a:cubicBezTo>
                  <a:pt x="901" y="281"/>
                  <a:pt x="901" y="253"/>
                  <a:pt x="883" y="236"/>
                </a:cubicBezTo>
                <a:cubicBezTo>
                  <a:pt x="828" y="183"/>
                  <a:pt x="828" y="183"/>
                  <a:pt x="828" y="183"/>
                </a:cubicBezTo>
                <a:cubicBezTo>
                  <a:pt x="635" y="0"/>
                  <a:pt x="635" y="0"/>
                  <a:pt x="635" y="0"/>
                </a:cubicBezTo>
                <a:cubicBezTo>
                  <a:pt x="635" y="0"/>
                  <a:pt x="635" y="0"/>
                  <a:pt x="635" y="0"/>
                </a:cubicBezTo>
                <a:cubicBezTo>
                  <a:pt x="635" y="0"/>
                  <a:pt x="635" y="0"/>
                  <a:pt x="635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533"/>
                  <a:pt x="0" y="533"/>
                  <a:pt x="0" y="533"/>
                </a:cubicBezTo>
                <a:cubicBezTo>
                  <a:pt x="635" y="533"/>
                  <a:pt x="635" y="533"/>
                  <a:pt x="635" y="533"/>
                </a:cubicBezTo>
              </a:path>
            </a:pathLst>
          </a:custGeom>
          <a:solidFill>
            <a:srgbClr val="1BB1EC">
              <a:alpha val="80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4" name="Freeform 206">
            <a:extLst>
              <a:ext uri="{FF2B5EF4-FFF2-40B4-BE49-F238E27FC236}">
                <a16:creationId xmlns:a16="http://schemas.microsoft.com/office/drawing/2014/main" id="{6CD0127A-1FE2-4113-BA62-5D008CD6C96B}"/>
              </a:ext>
            </a:extLst>
          </p:cNvPr>
          <p:cNvSpPr>
            <a:spLocks/>
          </p:cNvSpPr>
          <p:nvPr/>
        </p:nvSpPr>
        <p:spPr bwMode="auto">
          <a:xfrm>
            <a:off x="4862930" y="3414443"/>
            <a:ext cx="1777584" cy="985483"/>
          </a:xfrm>
          <a:custGeom>
            <a:avLst/>
            <a:gdLst>
              <a:gd name="T0" fmla="*/ 637 w 901"/>
              <a:gd name="T1" fmla="*/ 533 h 533"/>
              <a:gd name="T2" fmla="*/ 828 w 901"/>
              <a:gd name="T3" fmla="*/ 351 h 533"/>
              <a:gd name="T4" fmla="*/ 883 w 901"/>
              <a:gd name="T5" fmla="*/ 299 h 533"/>
              <a:gd name="T6" fmla="*/ 883 w 901"/>
              <a:gd name="T7" fmla="*/ 236 h 533"/>
              <a:gd name="T8" fmla="*/ 828 w 901"/>
              <a:gd name="T9" fmla="*/ 184 h 533"/>
              <a:gd name="T10" fmla="*/ 636 w 901"/>
              <a:gd name="T11" fmla="*/ 0 h 533"/>
              <a:gd name="T12" fmla="*/ 636 w 901"/>
              <a:gd name="T13" fmla="*/ 0 h 533"/>
              <a:gd name="T14" fmla="*/ 636 w 901"/>
              <a:gd name="T15" fmla="*/ 0 h 533"/>
              <a:gd name="T16" fmla="*/ 178 w 901"/>
              <a:gd name="T17" fmla="*/ 0 h 533"/>
              <a:gd name="T18" fmla="*/ 0 w 901"/>
              <a:gd name="T19" fmla="*/ 533 h 533"/>
              <a:gd name="T20" fmla="*/ 636 w 901"/>
              <a:gd name="T21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1" h="533">
                <a:moveTo>
                  <a:pt x="637" y="533"/>
                </a:moveTo>
                <a:cubicBezTo>
                  <a:pt x="828" y="351"/>
                  <a:pt x="828" y="351"/>
                  <a:pt x="828" y="351"/>
                </a:cubicBezTo>
                <a:cubicBezTo>
                  <a:pt x="883" y="299"/>
                  <a:pt x="883" y="299"/>
                  <a:pt x="883" y="299"/>
                </a:cubicBezTo>
                <a:cubicBezTo>
                  <a:pt x="901" y="282"/>
                  <a:pt x="901" y="253"/>
                  <a:pt x="883" y="236"/>
                </a:cubicBezTo>
                <a:cubicBezTo>
                  <a:pt x="828" y="184"/>
                  <a:pt x="828" y="184"/>
                  <a:pt x="828" y="184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533"/>
                  <a:pt x="0" y="533"/>
                  <a:pt x="0" y="533"/>
                </a:cubicBezTo>
                <a:cubicBezTo>
                  <a:pt x="636" y="533"/>
                  <a:pt x="636" y="533"/>
                  <a:pt x="636" y="533"/>
                </a:cubicBezTo>
              </a:path>
            </a:pathLst>
          </a:custGeom>
          <a:solidFill>
            <a:srgbClr val="0A67D4">
              <a:alpha val="80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5" name="Freeform 200">
            <a:extLst>
              <a:ext uri="{FF2B5EF4-FFF2-40B4-BE49-F238E27FC236}">
                <a16:creationId xmlns:a16="http://schemas.microsoft.com/office/drawing/2014/main" id="{6624079C-F6A6-4A02-991B-4D7525C36AD1}"/>
              </a:ext>
            </a:extLst>
          </p:cNvPr>
          <p:cNvSpPr>
            <a:spLocks/>
          </p:cNvSpPr>
          <p:nvPr/>
        </p:nvSpPr>
        <p:spPr bwMode="auto">
          <a:xfrm>
            <a:off x="1885384" y="4898816"/>
            <a:ext cx="2806124" cy="987241"/>
          </a:xfrm>
          <a:custGeom>
            <a:avLst/>
            <a:gdLst>
              <a:gd name="T0" fmla="*/ 1506 w 1506"/>
              <a:gd name="T1" fmla="*/ 0 h 561"/>
              <a:gd name="T2" fmla="*/ 0 w 1506"/>
              <a:gd name="T3" fmla="*/ 0 h 561"/>
              <a:gd name="T4" fmla="*/ 0 w 1506"/>
              <a:gd name="T5" fmla="*/ 561 h 561"/>
              <a:gd name="T6" fmla="*/ 1318 w 1506"/>
              <a:gd name="T7" fmla="*/ 561 h 561"/>
              <a:gd name="T8" fmla="*/ 1506 w 1506"/>
              <a:gd name="T9" fmla="*/ 0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6" h="561">
                <a:moveTo>
                  <a:pt x="1506" y="0"/>
                </a:moveTo>
                <a:lnTo>
                  <a:pt x="0" y="0"/>
                </a:lnTo>
                <a:lnTo>
                  <a:pt x="0" y="561"/>
                </a:lnTo>
                <a:lnTo>
                  <a:pt x="1318" y="561"/>
                </a:lnTo>
                <a:lnTo>
                  <a:pt x="1506" y="0"/>
                </a:lnTo>
                <a:close/>
              </a:path>
            </a:pathLst>
          </a:custGeom>
          <a:solidFill>
            <a:srgbClr val="0F51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6" name="Freeform 205">
            <a:extLst>
              <a:ext uri="{FF2B5EF4-FFF2-40B4-BE49-F238E27FC236}">
                <a16:creationId xmlns:a16="http://schemas.microsoft.com/office/drawing/2014/main" id="{265D2FCE-B851-497C-9E28-5F18E381C134}"/>
              </a:ext>
            </a:extLst>
          </p:cNvPr>
          <p:cNvSpPr>
            <a:spLocks/>
          </p:cNvSpPr>
          <p:nvPr/>
        </p:nvSpPr>
        <p:spPr bwMode="auto">
          <a:xfrm>
            <a:off x="4510767" y="4399926"/>
            <a:ext cx="1779448" cy="985483"/>
          </a:xfrm>
          <a:custGeom>
            <a:avLst/>
            <a:gdLst>
              <a:gd name="T0" fmla="*/ 637 w 901"/>
              <a:gd name="T1" fmla="*/ 534 h 534"/>
              <a:gd name="T2" fmla="*/ 829 w 901"/>
              <a:gd name="T3" fmla="*/ 351 h 534"/>
              <a:gd name="T4" fmla="*/ 883 w 901"/>
              <a:gd name="T5" fmla="*/ 299 h 534"/>
              <a:gd name="T6" fmla="*/ 883 w 901"/>
              <a:gd name="T7" fmla="*/ 236 h 534"/>
              <a:gd name="T8" fmla="*/ 829 w 901"/>
              <a:gd name="T9" fmla="*/ 184 h 534"/>
              <a:gd name="T10" fmla="*/ 636 w 901"/>
              <a:gd name="T11" fmla="*/ 0 h 534"/>
              <a:gd name="T12" fmla="*/ 636 w 901"/>
              <a:gd name="T13" fmla="*/ 0 h 534"/>
              <a:gd name="T14" fmla="*/ 636 w 901"/>
              <a:gd name="T15" fmla="*/ 0 h 534"/>
              <a:gd name="T16" fmla="*/ 178 w 901"/>
              <a:gd name="T17" fmla="*/ 0 h 534"/>
              <a:gd name="T18" fmla="*/ 0 w 901"/>
              <a:gd name="T19" fmla="*/ 534 h 534"/>
              <a:gd name="T20" fmla="*/ 636 w 901"/>
              <a:gd name="T21" fmla="*/ 534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1" h="534">
                <a:moveTo>
                  <a:pt x="637" y="534"/>
                </a:moveTo>
                <a:cubicBezTo>
                  <a:pt x="829" y="351"/>
                  <a:pt x="829" y="351"/>
                  <a:pt x="829" y="351"/>
                </a:cubicBezTo>
                <a:cubicBezTo>
                  <a:pt x="883" y="299"/>
                  <a:pt x="883" y="299"/>
                  <a:pt x="883" y="299"/>
                </a:cubicBezTo>
                <a:cubicBezTo>
                  <a:pt x="901" y="282"/>
                  <a:pt x="901" y="253"/>
                  <a:pt x="883" y="236"/>
                </a:cubicBezTo>
                <a:cubicBezTo>
                  <a:pt x="829" y="184"/>
                  <a:pt x="829" y="184"/>
                  <a:pt x="829" y="184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534"/>
                  <a:pt x="0" y="534"/>
                  <a:pt x="0" y="534"/>
                </a:cubicBezTo>
                <a:cubicBezTo>
                  <a:pt x="636" y="534"/>
                  <a:pt x="636" y="534"/>
                  <a:pt x="636" y="534"/>
                </a:cubicBezTo>
              </a:path>
            </a:pathLst>
          </a:custGeom>
          <a:solidFill>
            <a:srgbClr val="0F51A9">
              <a:alpha val="80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7" name="Freeform 43">
            <a:extLst>
              <a:ext uri="{FF2B5EF4-FFF2-40B4-BE49-F238E27FC236}">
                <a16:creationId xmlns:a16="http://schemas.microsoft.com/office/drawing/2014/main" id="{9438F8BF-36D9-4485-83F5-0CA441E2C27E}"/>
              </a:ext>
            </a:extLst>
          </p:cNvPr>
          <p:cNvSpPr>
            <a:spLocks/>
          </p:cNvSpPr>
          <p:nvPr/>
        </p:nvSpPr>
        <p:spPr bwMode="auto">
          <a:xfrm>
            <a:off x="1588" y="5883428"/>
            <a:ext cx="4339620" cy="974573"/>
          </a:xfrm>
          <a:custGeom>
            <a:avLst/>
            <a:gdLst>
              <a:gd name="connsiteX0" fmla="*/ 0 w 8679240"/>
              <a:gd name="connsiteY0" fmla="*/ 0 h 1949145"/>
              <a:gd name="connsiteX1" fmla="*/ 3767592 w 8679240"/>
              <a:gd name="connsiteY1" fmla="*/ 0 h 1949145"/>
              <a:gd name="connsiteX2" fmla="*/ 3767592 w 8679240"/>
              <a:gd name="connsiteY2" fmla="*/ 1758 h 1949145"/>
              <a:gd name="connsiteX3" fmla="*/ 8679240 w 8679240"/>
              <a:gd name="connsiteY3" fmla="*/ 1758 h 1949145"/>
              <a:gd name="connsiteX4" fmla="*/ 7978641 w 8679240"/>
              <a:gd name="connsiteY4" fmla="*/ 1944625 h 1949145"/>
              <a:gd name="connsiteX5" fmla="*/ 3767592 w 8679240"/>
              <a:gd name="connsiteY5" fmla="*/ 1944625 h 1949145"/>
              <a:gd name="connsiteX6" fmla="*/ 3767592 w 8679240"/>
              <a:gd name="connsiteY6" fmla="*/ 1949145 h 1949145"/>
              <a:gd name="connsiteX7" fmla="*/ 0 w 8679240"/>
              <a:gd name="connsiteY7" fmla="*/ 1949145 h 19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79240" h="1949145">
                <a:moveTo>
                  <a:pt x="0" y="0"/>
                </a:moveTo>
                <a:lnTo>
                  <a:pt x="3767592" y="0"/>
                </a:lnTo>
                <a:lnTo>
                  <a:pt x="3767592" y="1758"/>
                </a:lnTo>
                <a:lnTo>
                  <a:pt x="8679240" y="1758"/>
                </a:lnTo>
                <a:lnTo>
                  <a:pt x="7978641" y="1944625"/>
                </a:lnTo>
                <a:lnTo>
                  <a:pt x="3767592" y="1944625"/>
                </a:lnTo>
                <a:lnTo>
                  <a:pt x="3767592" y="1949145"/>
                </a:lnTo>
                <a:lnTo>
                  <a:pt x="0" y="1949145"/>
                </a:ln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8" name="Freeform 204">
            <a:extLst>
              <a:ext uri="{FF2B5EF4-FFF2-40B4-BE49-F238E27FC236}">
                <a16:creationId xmlns:a16="http://schemas.microsoft.com/office/drawing/2014/main" id="{5F5105C8-22A7-41CF-A9D4-C30747037152}"/>
              </a:ext>
            </a:extLst>
          </p:cNvPr>
          <p:cNvSpPr>
            <a:spLocks/>
          </p:cNvSpPr>
          <p:nvPr/>
        </p:nvSpPr>
        <p:spPr bwMode="auto">
          <a:xfrm>
            <a:off x="4160467" y="5383658"/>
            <a:ext cx="1779448" cy="987241"/>
          </a:xfrm>
          <a:custGeom>
            <a:avLst/>
            <a:gdLst>
              <a:gd name="T0" fmla="*/ 637 w 901"/>
              <a:gd name="T1" fmla="*/ 534 h 534"/>
              <a:gd name="T2" fmla="*/ 828 w 901"/>
              <a:gd name="T3" fmla="*/ 351 h 534"/>
              <a:gd name="T4" fmla="*/ 883 w 901"/>
              <a:gd name="T5" fmla="*/ 299 h 534"/>
              <a:gd name="T6" fmla="*/ 883 w 901"/>
              <a:gd name="T7" fmla="*/ 236 h 534"/>
              <a:gd name="T8" fmla="*/ 828 w 901"/>
              <a:gd name="T9" fmla="*/ 184 h 534"/>
              <a:gd name="T10" fmla="*/ 635 w 901"/>
              <a:gd name="T11" fmla="*/ 0 h 534"/>
              <a:gd name="T12" fmla="*/ 635 w 901"/>
              <a:gd name="T13" fmla="*/ 0 h 534"/>
              <a:gd name="T14" fmla="*/ 635 w 901"/>
              <a:gd name="T15" fmla="*/ 0 h 534"/>
              <a:gd name="T16" fmla="*/ 177 w 901"/>
              <a:gd name="T17" fmla="*/ 0 h 534"/>
              <a:gd name="T18" fmla="*/ 0 w 901"/>
              <a:gd name="T19" fmla="*/ 534 h 534"/>
              <a:gd name="T20" fmla="*/ 635 w 901"/>
              <a:gd name="T21" fmla="*/ 534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1" h="534">
                <a:moveTo>
                  <a:pt x="637" y="534"/>
                </a:moveTo>
                <a:cubicBezTo>
                  <a:pt x="828" y="351"/>
                  <a:pt x="828" y="351"/>
                  <a:pt x="828" y="351"/>
                </a:cubicBezTo>
                <a:cubicBezTo>
                  <a:pt x="883" y="299"/>
                  <a:pt x="883" y="299"/>
                  <a:pt x="883" y="299"/>
                </a:cubicBezTo>
                <a:cubicBezTo>
                  <a:pt x="901" y="282"/>
                  <a:pt x="901" y="253"/>
                  <a:pt x="883" y="236"/>
                </a:cubicBezTo>
                <a:cubicBezTo>
                  <a:pt x="828" y="184"/>
                  <a:pt x="828" y="184"/>
                  <a:pt x="828" y="184"/>
                </a:cubicBezTo>
                <a:cubicBezTo>
                  <a:pt x="635" y="0"/>
                  <a:pt x="635" y="0"/>
                  <a:pt x="635" y="0"/>
                </a:cubicBezTo>
                <a:cubicBezTo>
                  <a:pt x="635" y="0"/>
                  <a:pt x="635" y="0"/>
                  <a:pt x="635" y="0"/>
                </a:cubicBezTo>
                <a:cubicBezTo>
                  <a:pt x="635" y="0"/>
                  <a:pt x="635" y="0"/>
                  <a:pt x="635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0" y="534"/>
                  <a:pt x="0" y="534"/>
                  <a:pt x="0" y="534"/>
                </a:cubicBezTo>
                <a:cubicBezTo>
                  <a:pt x="635" y="534"/>
                  <a:pt x="635" y="534"/>
                  <a:pt x="635" y="534"/>
                </a:cubicBezTo>
              </a:path>
            </a:pathLst>
          </a:custGeom>
          <a:solidFill>
            <a:srgbClr val="2E2E2E">
              <a:alpha val="80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9" name="Freeform 45">
            <a:extLst>
              <a:ext uri="{FF2B5EF4-FFF2-40B4-BE49-F238E27FC236}">
                <a16:creationId xmlns:a16="http://schemas.microsoft.com/office/drawing/2014/main" id="{AEB4E2A7-0662-4960-AE72-FE0726BF91F8}"/>
              </a:ext>
            </a:extLst>
          </p:cNvPr>
          <p:cNvSpPr/>
          <p:nvPr/>
        </p:nvSpPr>
        <p:spPr>
          <a:xfrm>
            <a:off x="1588" y="1942359"/>
            <a:ext cx="5744544" cy="987248"/>
          </a:xfrm>
          <a:custGeom>
            <a:avLst/>
            <a:gdLst>
              <a:gd name="connsiteX0" fmla="*/ 0 w 11489088"/>
              <a:gd name="connsiteY0" fmla="*/ 0 h 1974496"/>
              <a:gd name="connsiteX1" fmla="*/ 3767592 w 11489088"/>
              <a:gd name="connsiteY1" fmla="*/ 0 h 1974496"/>
              <a:gd name="connsiteX2" fmla="*/ 3767592 w 11489088"/>
              <a:gd name="connsiteY2" fmla="*/ 16 h 1974496"/>
              <a:gd name="connsiteX3" fmla="*/ 11489088 w 11489088"/>
              <a:gd name="connsiteY3" fmla="*/ 16 h 1974496"/>
              <a:gd name="connsiteX4" fmla="*/ 10788489 w 11489088"/>
              <a:gd name="connsiteY4" fmla="*/ 1974496 h 1974496"/>
              <a:gd name="connsiteX5" fmla="*/ 3767592 w 11489088"/>
              <a:gd name="connsiteY5" fmla="*/ 1974496 h 1974496"/>
              <a:gd name="connsiteX6" fmla="*/ 3767592 w 11489088"/>
              <a:gd name="connsiteY6" fmla="*/ 1974480 h 1974496"/>
              <a:gd name="connsiteX7" fmla="*/ 0 w 11489088"/>
              <a:gd name="connsiteY7" fmla="*/ 1974480 h 197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89088" h="1974496">
                <a:moveTo>
                  <a:pt x="0" y="0"/>
                </a:moveTo>
                <a:lnTo>
                  <a:pt x="3767592" y="0"/>
                </a:lnTo>
                <a:lnTo>
                  <a:pt x="3767592" y="16"/>
                </a:lnTo>
                <a:lnTo>
                  <a:pt x="11489088" y="16"/>
                </a:lnTo>
                <a:lnTo>
                  <a:pt x="10788489" y="1974496"/>
                </a:lnTo>
                <a:lnTo>
                  <a:pt x="3767592" y="1974496"/>
                </a:lnTo>
                <a:lnTo>
                  <a:pt x="3767592" y="1974480"/>
                </a:lnTo>
                <a:lnTo>
                  <a:pt x="0" y="1974480"/>
                </a:lnTo>
                <a:close/>
              </a:path>
            </a:pathLst>
          </a:custGeom>
          <a:solidFill>
            <a:srgbClr val="27AC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0" name="Freeform 48">
            <a:extLst>
              <a:ext uri="{FF2B5EF4-FFF2-40B4-BE49-F238E27FC236}">
                <a16:creationId xmlns:a16="http://schemas.microsoft.com/office/drawing/2014/main" id="{47E27896-98F2-43AA-AC62-2F39A4511254}"/>
              </a:ext>
            </a:extLst>
          </p:cNvPr>
          <p:cNvSpPr/>
          <p:nvPr/>
        </p:nvSpPr>
        <p:spPr>
          <a:xfrm>
            <a:off x="1588" y="3912455"/>
            <a:ext cx="5042082" cy="987240"/>
          </a:xfrm>
          <a:custGeom>
            <a:avLst/>
            <a:gdLst>
              <a:gd name="connsiteX0" fmla="*/ 0 w 10084163"/>
              <a:gd name="connsiteY0" fmla="*/ 0 h 1974480"/>
              <a:gd name="connsiteX1" fmla="*/ 3767592 w 10084163"/>
              <a:gd name="connsiteY1" fmla="*/ 0 h 1974480"/>
              <a:gd name="connsiteX2" fmla="*/ 3767592 w 10084163"/>
              <a:gd name="connsiteY2" fmla="*/ 1757 h 1974480"/>
              <a:gd name="connsiteX3" fmla="*/ 10084163 w 10084163"/>
              <a:gd name="connsiteY3" fmla="*/ 1757 h 1974480"/>
              <a:gd name="connsiteX4" fmla="*/ 9379838 w 10084163"/>
              <a:gd name="connsiteY4" fmla="*/ 1972722 h 1974480"/>
              <a:gd name="connsiteX5" fmla="*/ 3767592 w 10084163"/>
              <a:gd name="connsiteY5" fmla="*/ 1972722 h 1974480"/>
              <a:gd name="connsiteX6" fmla="*/ 3767592 w 10084163"/>
              <a:gd name="connsiteY6" fmla="*/ 1974480 h 1974480"/>
              <a:gd name="connsiteX7" fmla="*/ 0 w 10084163"/>
              <a:gd name="connsiteY7" fmla="*/ 1974480 h 197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4163" h="1974480">
                <a:moveTo>
                  <a:pt x="0" y="0"/>
                </a:moveTo>
                <a:lnTo>
                  <a:pt x="3767592" y="0"/>
                </a:lnTo>
                <a:lnTo>
                  <a:pt x="3767592" y="1757"/>
                </a:lnTo>
                <a:lnTo>
                  <a:pt x="10084163" y="1757"/>
                </a:lnTo>
                <a:lnTo>
                  <a:pt x="9379838" y="1972722"/>
                </a:lnTo>
                <a:lnTo>
                  <a:pt x="3767592" y="1972722"/>
                </a:lnTo>
                <a:lnTo>
                  <a:pt x="3767592" y="1974480"/>
                </a:lnTo>
                <a:lnTo>
                  <a:pt x="0" y="1974480"/>
                </a:lnTo>
                <a:close/>
              </a:path>
            </a:pathLst>
          </a:custGeom>
          <a:solidFill>
            <a:srgbClr val="0A67D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BE8EFF-481D-42FA-A905-39707D8DF3CE}"/>
              </a:ext>
            </a:extLst>
          </p:cNvPr>
          <p:cNvSpPr/>
          <p:nvPr/>
        </p:nvSpPr>
        <p:spPr>
          <a:xfrm>
            <a:off x="1588" y="4899368"/>
            <a:ext cx="1883796" cy="985483"/>
          </a:xfrm>
          <a:prstGeom prst="rect">
            <a:avLst/>
          </a:prstGeom>
          <a:solidFill>
            <a:srgbClr val="0F51A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71E5C5-0C66-446E-A0E2-BC802925F793}"/>
              </a:ext>
            </a:extLst>
          </p:cNvPr>
          <p:cNvSpPr txBox="1"/>
          <p:nvPr/>
        </p:nvSpPr>
        <p:spPr>
          <a:xfrm>
            <a:off x="4755950" y="5493433"/>
            <a:ext cx="48282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4400" b="1" spc="600" dirty="0">
                <a:solidFill>
                  <a:srgbClr val="FFFFFF"/>
                </a:solidFill>
                <a:latin typeface="Bebas Neue" pitchFamily="2" charset="0"/>
              </a:rPr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3DA687-5D8D-4EF7-9BD3-1F170B7A9E55}"/>
              </a:ext>
            </a:extLst>
          </p:cNvPr>
          <p:cNvSpPr txBox="1"/>
          <p:nvPr/>
        </p:nvSpPr>
        <p:spPr>
          <a:xfrm>
            <a:off x="6048802" y="1556914"/>
            <a:ext cx="48282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4400" b="1" spc="600" dirty="0">
                <a:solidFill>
                  <a:srgbClr val="FFFFFF"/>
                </a:solidFill>
                <a:latin typeface="Bebas Neue" pitchFamily="2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B2564F-5E11-4D2A-8618-FC329A69D762}"/>
              </a:ext>
            </a:extLst>
          </p:cNvPr>
          <p:cNvSpPr txBox="1"/>
          <p:nvPr/>
        </p:nvSpPr>
        <p:spPr>
          <a:xfrm>
            <a:off x="5658140" y="2535012"/>
            <a:ext cx="48282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4400" b="1" spc="600" dirty="0">
                <a:solidFill>
                  <a:srgbClr val="FFFFFF"/>
                </a:solidFill>
                <a:latin typeface="Bebas Neue" pitchFamily="2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438BED-AC4B-490F-9738-54583A377B64}"/>
              </a:ext>
            </a:extLst>
          </p:cNvPr>
          <p:cNvSpPr txBox="1"/>
          <p:nvPr/>
        </p:nvSpPr>
        <p:spPr>
          <a:xfrm>
            <a:off x="5308271" y="3522461"/>
            <a:ext cx="48282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4400" b="1" spc="600" dirty="0">
                <a:solidFill>
                  <a:srgbClr val="FFFFFF"/>
                </a:solidFill>
                <a:latin typeface="Bebas Neue" pitchFamily="2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61A74E-FAC2-4AB0-BA34-D7C1226ED140}"/>
              </a:ext>
            </a:extLst>
          </p:cNvPr>
          <p:cNvSpPr txBox="1"/>
          <p:nvPr/>
        </p:nvSpPr>
        <p:spPr>
          <a:xfrm>
            <a:off x="4995828" y="4507947"/>
            <a:ext cx="48282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defTabSz="914217"/>
            <a:r>
              <a:rPr lang="en-US" sz="4400" b="1" spc="600" dirty="0">
                <a:solidFill>
                  <a:srgbClr val="FFFFFF"/>
                </a:solidFill>
                <a:latin typeface="Bebas Neue" pitchFamily="2" charset="0"/>
              </a:rPr>
              <a:t>4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1FEFB82A-8507-46FD-95A5-BCB2A627BA6E}"/>
              </a:ext>
            </a:extLst>
          </p:cNvPr>
          <p:cNvSpPr txBox="1">
            <a:spLocks/>
          </p:cNvSpPr>
          <p:nvPr/>
        </p:nvSpPr>
        <p:spPr>
          <a:xfrm>
            <a:off x="660228" y="6088575"/>
            <a:ext cx="3248342" cy="59712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Controle de Qualidade dos Dados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5B23200-1796-4089-A2D8-AF783493F2FA}"/>
              </a:ext>
            </a:extLst>
          </p:cNvPr>
          <p:cNvSpPr txBox="1">
            <a:spLocks/>
          </p:cNvSpPr>
          <p:nvPr/>
        </p:nvSpPr>
        <p:spPr>
          <a:xfrm>
            <a:off x="655484" y="5266422"/>
            <a:ext cx="3248342" cy="35346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Privacidade e Segurança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4805083E-109B-4694-9582-1D988B74FB6B}"/>
              </a:ext>
            </a:extLst>
          </p:cNvPr>
          <p:cNvSpPr txBox="1">
            <a:spLocks/>
          </p:cNvSpPr>
          <p:nvPr/>
        </p:nvSpPr>
        <p:spPr>
          <a:xfrm>
            <a:off x="660228" y="4128626"/>
            <a:ext cx="3248342" cy="59712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43818">
              <a:lnSpc>
                <a:spcPts val="1850"/>
              </a:lnSpc>
            </a:pPr>
            <a:r>
              <a:rPr lang="pt-BR" sz="1800" b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Disponibilidade e consumo de dados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B836C343-6195-4C5C-885D-D9880935B7C3}"/>
              </a:ext>
            </a:extLst>
          </p:cNvPr>
          <p:cNvSpPr txBox="1">
            <a:spLocks/>
          </p:cNvSpPr>
          <p:nvPr/>
        </p:nvSpPr>
        <p:spPr>
          <a:xfrm>
            <a:off x="660228" y="3145113"/>
            <a:ext cx="3248342" cy="59712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43818">
              <a:lnSpc>
                <a:spcPts val="1850"/>
              </a:lnSpc>
            </a:pPr>
            <a:r>
              <a:rPr lang="pt-BR" sz="1800" b="1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Estruturação e armazenamento de dados</a:t>
            </a: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E7BD55C2-A913-434C-868B-A89E66C206D7}"/>
              </a:ext>
            </a:extLst>
          </p:cNvPr>
          <p:cNvSpPr txBox="1">
            <a:spLocks/>
          </p:cNvSpPr>
          <p:nvPr/>
        </p:nvSpPr>
        <p:spPr>
          <a:xfrm>
            <a:off x="654474" y="2278660"/>
            <a:ext cx="3248342" cy="35346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Obtenção e acesso aos dados</a:t>
            </a:r>
          </a:p>
        </p:txBody>
      </p:sp>
    </p:spTree>
    <p:extLst>
      <p:ext uri="{BB962C8B-B14F-4D97-AF65-F5344CB8AC3E}">
        <p14:creationId xmlns:p14="http://schemas.microsoft.com/office/powerpoint/2010/main" val="161006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 descr="Woman signing contract"/>
          <p:cNvPicPr preferRelativeResize="0"/>
          <p:nvPr/>
        </p:nvPicPr>
        <p:blipFill>
          <a:blip r:embed="rId4"/>
          <a:srcRect l="16675" r="16675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245400" y="1339325"/>
            <a:ext cx="6960400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O que entregar em serviços de dados ambientais?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14</a:t>
            </a:fld>
            <a:endParaRPr lang="pt-BR" kern="0"/>
          </a:p>
        </p:txBody>
      </p:sp>
      <p:sp>
        <p:nvSpPr>
          <p:cNvPr id="70" name="Rectangle 5">
            <a:extLst>
              <a:ext uri="{FF2B5EF4-FFF2-40B4-BE49-F238E27FC236}">
                <a16:creationId xmlns:a16="http://schemas.microsoft.com/office/drawing/2014/main" id="{91281898-D37F-4E34-994A-AD2635424EE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588" y="5707873"/>
            <a:ext cx="3673892" cy="1085065"/>
          </a:xfrm>
          <a:prstGeom prst="rect">
            <a:avLst/>
          </a:prstGeom>
          <a:solidFill>
            <a:srgbClr val="0F51A9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B55FBC6C-83E3-4184-A4DA-A112FD61043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35015" y="5163584"/>
            <a:ext cx="1643258" cy="628565"/>
          </a:xfrm>
          <a:prstGeom prst="rect">
            <a:avLst/>
          </a:prstGeom>
          <a:solidFill>
            <a:srgbClr val="0F51A9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3ECB536A-D836-48BD-8A83-93F55490109A}"/>
              </a:ext>
            </a:extLst>
          </p:cNvPr>
          <p:cNvSpPr>
            <a:spLocks/>
          </p:cNvSpPr>
          <p:nvPr/>
        </p:nvSpPr>
        <p:spPr bwMode="auto">
          <a:xfrm rot="10800000">
            <a:off x="3675478" y="5163584"/>
            <a:ext cx="1059538" cy="1629354"/>
          </a:xfrm>
          <a:custGeom>
            <a:avLst/>
            <a:gdLst>
              <a:gd name="T0" fmla="*/ 0 w 599"/>
              <a:gd name="T1" fmla="*/ 570 h 928"/>
              <a:gd name="T2" fmla="*/ 599 w 599"/>
              <a:gd name="T3" fmla="*/ 0 h 928"/>
              <a:gd name="T4" fmla="*/ 599 w 599"/>
              <a:gd name="T5" fmla="*/ 618 h 928"/>
              <a:gd name="T6" fmla="*/ 0 w 599"/>
              <a:gd name="T7" fmla="*/ 928 h 928"/>
              <a:gd name="T8" fmla="*/ 0 w 599"/>
              <a:gd name="T9" fmla="*/ 570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9" h="928">
                <a:moveTo>
                  <a:pt x="0" y="570"/>
                </a:moveTo>
                <a:lnTo>
                  <a:pt x="599" y="0"/>
                </a:lnTo>
                <a:lnTo>
                  <a:pt x="599" y="618"/>
                </a:lnTo>
                <a:lnTo>
                  <a:pt x="0" y="928"/>
                </a:lnTo>
                <a:lnTo>
                  <a:pt x="0" y="570"/>
                </a:lnTo>
                <a:close/>
              </a:path>
            </a:pathLst>
          </a:custGeom>
          <a:solidFill>
            <a:srgbClr val="0F51A9">
              <a:lumMod val="75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73" name="Freeform 17">
            <a:extLst>
              <a:ext uri="{FF2B5EF4-FFF2-40B4-BE49-F238E27FC236}">
                <a16:creationId xmlns:a16="http://schemas.microsoft.com/office/drawing/2014/main" id="{3C8B056E-D51F-441A-B7BA-ACA67F69107B}"/>
              </a:ext>
            </a:extLst>
          </p:cNvPr>
          <p:cNvSpPr>
            <a:spLocks/>
          </p:cNvSpPr>
          <p:nvPr/>
        </p:nvSpPr>
        <p:spPr bwMode="auto">
          <a:xfrm rot="10800000">
            <a:off x="6378273" y="5163583"/>
            <a:ext cx="958715" cy="1188657"/>
          </a:xfrm>
          <a:custGeom>
            <a:avLst/>
            <a:gdLst>
              <a:gd name="T0" fmla="*/ 542 w 542"/>
              <a:gd name="T1" fmla="*/ 0 h 677"/>
              <a:gd name="T2" fmla="*/ 0 w 542"/>
              <a:gd name="T3" fmla="*/ 677 h 677"/>
              <a:gd name="T4" fmla="*/ 542 w 542"/>
              <a:gd name="T5" fmla="*/ 677 h 677"/>
              <a:gd name="T6" fmla="*/ 542 w 542"/>
              <a:gd name="T7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2" h="677">
                <a:moveTo>
                  <a:pt x="542" y="0"/>
                </a:moveTo>
                <a:lnTo>
                  <a:pt x="0" y="677"/>
                </a:lnTo>
                <a:lnTo>
                  <a:pt x="542" y="677"/>
                </a:lnTo>
                <a:lnTo>
                  <a:pt x="542" y="0"/>
                </a:lnTo>
                <a:close/>
              </a:path>
            </a:pathLst>
          </a:custGeom>
          <a:solidFill>
            <a:srgbClr val="0F51A9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74" name="Rectangle 8">
            <a:extLst>
              <a:ext uri="{FF2B5EF4-FFF2-40B4-BE49-F238E27FC236}">
                <a16:creationId xmlns:a16="http://schemas.microsoft.com/office/drawing/2014/main" id="{8F9D8009-7E95-419C-A83A-3BF5E7CEF26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588" y="2121062"/>
            <a:ext cx="3673892" cy="1086822"/>
          </a:xfrm>
          <a:prstGeom prst="rect">
            <a:avLst/>
          </a:prstGeom>
          <a:solidFill>
            <a:srgbClr val="27AC95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75" name="Rectangle 12">
            <a:extLst>
              <a:ext uri="{FF2B5EF4-FFF2-40B4-BE49-F238E27FC236}">
                <a16:creationId xmlns:a16="http://schemas.microsoft.com/office/drawing/2014/main" id="{869F9779-72A3-4AF6-A336-47A43AFD5A9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35015" y="3123607"/>
            <a:ext cx="1643258" cy="628565"/>
          </a:xfrm>
          <a:prstGeom prst="rect">
            <a:avLst/>
          </a:prstGeom>
          <a:solidFill>
            <a:srgbClr val="27AC95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76" name="Freeform 14">
            <a:extLst>
              <a:ext uri="{FF2B5EF4-FFF2-40B4-BE49-F238E27FC236}">
                <a16:creationId xmlns:a16="http://schemas.microsoft.com/office/drawing/2014/main" id="{CE1A658E-33F8-4560-B661-02C36B89E8A4}"/>
              </a:ext>
            </a:extLst>
          </p:cNvPr>
          <p:cNvSpPr>
            <a:spLocks/>
          </p:cNvSpPr>
          <p:nvPr/>
        </p:nvSpPr>
        <p:spPr bwMode="auto">
          <a:xfrm rot="10800000">
            <a:off x="3675478" y="2121062"/>
            <a:ext cx="1059538" cy="1631109"/>
          </a:xfrm>
          <a:custGeom>
            <a:avLst/>
            <a:gdLst>
              <a:gd name="T0" fmla="*/ 0 w 599"/>
              <a:gd name="T1" fmla="*/ 358 h 929"/>
              <a:gd name="T2" fmla="*/ 599 w 599"/>
              <a:gd name="T3" fmla="*/ 929 h 929"/>
              <a:gd name="T4" fmla="*/ 599 w 599"/>
              <a:gd name="T5" fmla="*/ 310 h 929"/>
              <a:gd name="T6" fmla="*/ 0 w 599"/>
              <a:gd name="T7" fmla="*/ 0 h 929"/>
              <a:gd name="T8" fmla="*/ 0 w 599"/>
              <a:gd name="T9" fmla="*/ 358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9" h="929">
                <a:moveTo>
                  <a:pt x="0" y="358"/>
                </a:moveTo>
                <a:lnTo>
                  <a:pt x="599" y="929"/>
                </a:lnTo>
                <a:lnTo>
                  <a:pt x="599" y="310"/>
                </a:lnTo>
                <a:lnTo>
                  <a:pt x="0" y="0"/>
                </a:lnTo>
                <a:lnTo>
                  <a:pt x="0" y="358"/>
                </a:lnTo>
                <a:close/>
              </a:path>
            </a:pathLst>
          </a:custGeom>
          <a:solidFill>
            <a:srgbClr val="27AC95">
              <a:lumMod val="75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77" name="Freeform 18">
            <a:extLst>
              <a:ext uri="{FF2B5EF4-FFF2-40B4-BE49-F238E27FC236}">
                <a16:creationId xmlns:a16="http://schemas.microsoft.com/office/drawing/2014/main" id="{497D22DE-FABE-4F01-9D16-CD393B3E267D}"/>
              </a:ext>
            </a:extLst>
          </p:cNvPr>
          <p:cNvSpPr>
            <a:spLocks/>
          </p:cNvSpPr>
          <p:nvPr/>
        </p:nvSpPr>
        <p:spPr bwMode="auto">
          <a:xfrm rot="10800000">
            <a:off x="6378273" y="2561761"/>
            <a:ext cx="958715" cy="1190411"/>
          </a:xfrm>
          <a:custGeom>
            <a:avLst/>
            <a:gdLst>
              <a:gd name="T0" fmla="*/ 542 w 542"/>
              <a:gd name="T1" fmla="*/ 678 h 678"/>
              <a:gd name="T2" fmla="*/ 0 w 542"/>
              <a:gd name="T3" fmla="*/ 0 h 678"/>
              <a:gd name="T4" fmla="*/ 542 w 542"/>
              <a:gd name="T5" fmla="*/ 0 h 678"/>
              <a:gd name="T6" fmla="*/ 542 w 542"/>
              <a:gd name="T7" fmla="*/ 67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2" h="678">
                <a:moveTo>
                  <a:pt x="542" y="678"/>
                </a:moveTo>
                <a:lnTo>
                  <a:pt x="0" y="0"/>
                </a:lnTo>
                <a:lnTo>
                  <a:pt x="542" y="0"/>
                </a:lnTo>
                <a:lnTo>
                  <a:pt x="542" y="678"/>
                </a:lnTo>
                <a:close/>
              </a:path>
            </a:pathLst>
          </a:custGeom>
          <a:solidFill>
            <a:srgbClr val="27AC95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78" name="Freeform 7">
            <a:extLst>
              <a:ext uri="{FF2B5EF4-FFF2-40B4-BE49-F238E27FC236}">
                <a16:creationId xmlns:a16="http://schemas.microsoft.com/office/drawing/2014/main" id="{92906452-3E0F-4DCD-8D6F-2579EB32E189}"/>
              </a:ext>
            </a:extLst>
          </p:cNvPr>
          <p:cNvSpPr>
            <a:spLocks/>
          </p:cNvSpPr>
          <p:nvPr/>
        </p:nvSpPr>
        <p:spPr bwMode="auto">
          <a:xfrm rot="10800000">
            <a:off x="1588" y="3317454"/>
            <a:ext cx="3673890" cy="1085065"/>
          </a:xfrm>
          <a:custGeom>
            <a:avLst/>
            <a:gdLst>
              <a:gd name="T0" fmla="*/ 0 w 878"/>
              <a:gd name="T1" fmla="*/ 0 h 261"/>
              <a:gd name="T2" fmla="*/ 878 w 878"/>
              <a:gd name="T3" fmla="*/ 0 h 261"/>
              <a:gd name="T4" fmla="*/ 878 w 878"/>
              <a:gd name="T5" fmla="*/ 261 h 261"/>
              <a:gd name="T6" fmla="*/ 0 w 878"/>
              <a:gd name="T7" fmla="*/ 261 h 261"/>
              <a:gd name="T8" fmla="*/ 0 w 878"/>
              <a:gd name="T9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261">
                <a:moveTo>
                  <a:pt x="0" y="0"/>
                </a:moveTo>
                <a:cubicBezTo>
                  <a:pt x="275" y="0"/>
                  <a:pt x="604" y="0"/>
                  <a:pt x="878" y="0"/>
                </a:cubicBezTo>
                <a:cubicBezTo>
                  <a:pt x="878" y="87"/>
                  <a:pt x="878" y="174"/>
                  <a:pt x="878" y="261"/>
                </a:cubicBezTo>
                <a:cubicBezTo>
                  <a:pt x="604" y="261"/>
                  <a:pt x="275" y="261"/>
                  <a:pt x="0" y="261"/>
                </a:cubicBezTo>
                <a:cubicBezTo>
                  <a:pt x="0" y="174"/>
                  <a:pt x="0" y="87"/>
                  <a:pt x="0" y="0"/>
                </a:cubicBezTo>
                <a:close/>
              </a:path>
            </a:pathLst>
          </a:custGeom>
          <a:solidFill>
            <a:srgbClr val="1BB1EC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79" name="Freeform 11">
            <a:extLst>
              <a:ext uri="{FF2B5EF4-FFF2-40B4-BE49-F238E27FC236}">
                <a16:creationId xmlns:a16="http://schemas.microsoft.com/office/drawing/2014/main" id="{3D88FFDE-47E5-4CA5-9F34-2B01E8CF299C}"/>
              </a:ext>
            </a:extLst>
          </p:cNvPr>
          <p:cNvSpPr>
            <a:spLocks/>
          </p:cNvSpPr>
          <p:nvPr/>
        </p:nvSpPr>
        <p:spPr bwMode="auto">
          <a:xfrm rot="10800000">
            <a:off x="4735017" y="3803802"/>
            <a:ext cx="1643258" cy="626810"/>
          </a:xfrm>
          <a:custGeom>
            <a:avLst/>
            <a:gdLst>
              <a:gd name="T0" fmla="*/ 0 w 393"/>
              <a:gd name="T1" fmla="*/ 0 h 151"/>
              <a:gd name="T2" fmla="*/ 393 w 393"/>
              <a:gd name="T3" fmla="*/ 0 h 151"/>
              <a:gd name="T4" fmla="*/ 393 w 393"/>
              <a:gd name="T5" fmla="*/ 151 h 151"/>
              <a:gd name="T6" fmla="*/ 0 w 393"/>
              <a:gd name="T7" fmla="*/ 151 h 151"/>
              <a:gd name="T8" fmla="*/ 0 w 393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3" h="151">
                <a:moveTo>
                  <a:pt x="0" y="0"/>
                </a:moveTo>
                <a:cubicBezTo>
                  <a:pt x="131" y="0"/>
                  <a:pt x="262" y="0"/>
                  <a:pt x="393" y="0"/>
                </a:cubicBezTo>
                <a:cubicBezTo>
                  <a:pt x="393" y="50"/>
                  <a:pt x="393" y="101"/>
                  <a:pt x="393" y="151"/>
                </a:cubicBezTo>
                <a:cubicBezTo>
                  <a:pt x="262" y="151"/>
                  <a:pt x="131" y="151"/>
                  <a:pt x="0" y="151"/>
                </a:cubicBezTo>
                <a:cubicBezTo>
                  <a:pt x="0" y="101"/>
                  <a:pt x="0" y="50"/>
                  <a:pt x="0" y="0"/>
                </a:cubicBezTo>
                <a:close/>
              </a:path>
            </a:pathLst>
          </a:custGeom>
          <a:solidFill>
            <a:srgbClr val="1BB1EC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80" name="Freeform 15">
            <a:extLst>
              <a:ext uri="{FF2B5EF4-FFF2-40B4-BE49-F238E27FC236}">
                <a16:creationId xmlns:a16="http://schemas.microsoft.com/office/drawing/2014/main" id="{47DF5E99-9A96-4DBA-929A-D64D5A109CFF}"/>
              </a:ext>
            </a:extLst>
          </p:cNvPr>
          <p:cNvSpPr>
            <a:spLocks/>
          </p:cNvSpPr>
          <p:nvPr/>
        </p:nvSpPr>
        <p:spPr bwMode="auto">
          <a:xfrm rot="10800000">
            <a:off x="3675478" y="3317454"/>
            <a:ext cx="1059538" cy="1113158"/>
          </a:xfrm>
          <a:custGeom>
            <a:avLst/>
            <a:gdLst>
              <a:gd name="T0" fmla="*/ 599 w 599"/>
              <a:gd name="T1" fmla="*/ 16 h 634"/>
              <a:gd name="T2" fmla="*/ 599 w 599"/>
              <a:gd name="T3" fmla="*/ 634 h 634"/>
              <a:gd name="T4" fmla="*/ 0 w 599"/>
              <a:gd name="T5" fmla="*/ 357 h 634"/>
              <a:gd name="T6" fmla="*/ 0 w 599"/>
              <a:gd name="T7" fmla="*/ 0 h 634"/>
              <a:gd name="T8" fmla="*/ 599 w 599"/>
              <a:gd name="T9" fmla="*/ 16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9" h="634">
                <a:moveTo>
                  <a:pt x="599" y="16"/>
                </a:moveTo>
                <a:lnTo>
                  <a:pt x="599" y="634"/>
                </a:lnTo>
                <a:lnTo>
                  <a:pt x="0" y="357"/>
                </a:lnTo>
                <a:lnTo>
                  <a:pt x="0" y="0"/>
                </a:lnTo>
                <a:lnTo>
                  <a:pt x="599" y="16"/>
                </a:lnTo>
                <a:close/>
              </a:path>
            </a:pathLst>
          </a:custGeom>
          <a:solidFill>
            <a:srgbClr val="1BB1EC">
              <a:lumMod val="75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81" name="Freeform 20">
            <a:extLst>
              <a:ext uri="{FF2B5EF4-FFF2-40B4-BE49-F238E27FC236}">
                <a16:creationId xmlns:a16="http://schemas.microsoft.com/office/drawing/2014/main" id="{0D15CAA2-5202-4EE7-96C0-CF4E00FE1667}"/>
              </a:ext>
            </a:extLst>
          </p:cNvPr>
          <p:cNvSpPr>
            <a:spLocks/>
          </p:cNvSpPr>
          <p:nvPr/>
        </p:nvSpPr>
        <p:spPr bwMode="auto">
          <a:xfrm rot="10800000">
            <a:off x="6378273" y="3803802"/>
            <a:ext cx="1537127" cy="626810"/>
          </a:xfrm>
          <a:custGeom>
            <a:avLst/>
            <a:gdLst>
              <a:gd name="T0" fmla="*/ 0 w 367"/>
              <a:gd name="T1" fmla="*/ 0 h 151"/>
              <a:gd name="T2" fmla="*/ 121 w 367"/>
              <a:gd name="T3" fmla="*/ 151 h 151"/>
              <a:gd name="T4" fmla="*/ 367 w 367"/>
              <a:gd name="T5" fmla="*/ 151 h 151"/>
              <a:gd name="T6" fmla="*/ 367 w 367"/>
              <a:gd name="T7" fmla="*/ 0 h 151"/>
              <a:gd name="T8" fmla="*/ 0 w 367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" h="151">
                <a:moveTo>
                  <a:pt x="0" y="0"/>
                </a:moveTo>
                <a:cubicBezTo>
                  <a:pt x="121" y="151"/>
                  <a:pt x="121" y="151"/>
                  <a:pt x="121" y="151"/>
                </a:cubicBezTo>
                <a:cubicBezTo>
                  <a:pt x="203" y="151"/>
                  <a:pt x="285" y="151"/>
                  <a:pt x="367" y="151"/>
                </a:cubicBezTo>
                <a:cubicBezTo>
                  <a:pt x="367" y="0"/>
                  <a:pt x="367" y="0"/>
                  <a:pt x="367" y="0"/>
                </a:cubicBezTo>
                <a:cubicBezTo>
                  <a:pt x="245" y="0"/>
                  <a:pt x="122" y="0"/>
                  <a:pt x="0" y="0"/>
                </a:cubicBezTo>
                <a:close/>
              </a:path>
            </a:pathLst>
          </a:custGeom>
          <a:solidFill>
            <a:srgbClr val="1BB1EC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6B87EEBC-B640-4E18-A2D3-CB93E01B7DF7}"/>
              </a:ext>
            </a:extLst>
          </p:cNvPr>
          <p:cNvSpPr>
            <a:spLocks/>
          </p:cNvSpPr>
          <p:nvPr/>
        </p:nvSpPr>
        <p:spPr bwMode="auto">
          <a:xfrm rot="10800000">
            <a:off x="1588" y="4516241"/>
            <a:ext cx="3673890" cy="1085065"/>
          </a:xfrm>
          <a:custGeom>
            <a:avLst/>
            <a:gdLst>
              <a:gd name="T0" fmla="*/ 0 w 878"/>
              <a:gd name="T1" fmla="*/ 0 h 261"/>
              <a:gd name="T2" fmla="*/ 878 w 878"/>
              <a:gd name="T3" fmla="*/ 0 h 261"/>
              <a:gd name="T4" fmla="*/ 878 w 878"/>
              <a:gd name="T5" fmla="*/ 261 h 261"/>
              <a:gd name="T6" fmla="*/ 0 w 878"/>
              <a:gd name="T7" fmla="*/ 261 h 261"/>
              <a:gd name="T8" fmla="*/ 0 w 878"/>
              <a:gd name="T9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" h="261">
                <a:moveTo>
                  <a:pt x="0" y="0"/>
                </a:moveTo>
                <a:cubicBezTo>
                  <a:pt x="275" y="0"/>
                  <a:pt x="604" y="0"/>
                  <a:pt x="878" y="0"/>
                </a:cubicBezTo>
                <a:cubicBezTo>
                  <a:pt x="878" y="87"/>
                  <a:pt x="878" y="174"/>
                  <a:pt x="878" y="261"/>
                </a:cubicBezTo>
                <a:cubicBezTo>
                  <a:pt x="604" y="261"/>
                  <a:pt x="275" y="261"/>
                  <a:pt x="0" y="261"/>
                </a:cubicBezTo>
                <a:cubicBezTo>
                  <a:pt x="0" y="174"/>
                  <a:pt x="0" y="87"/>
                  <a:pt x="0" y="0"/>
                </a:cubicBezTo>
                <a:close/>
              </a:path>
            </a:pathLst>
          </a:custGeom>
          <a:solidFill>
            <a:srgbClr val="0A67D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83" name="Freeform 10">
            <a:extLst>
              <a:ext uri="{FF2B5EF4-FFF2-40B4-BE49-F238E27FC236}">
                <a16:creationId xmlns:a16="http://schemas.microsoft.com/office/drawing/2014/main" id="{0CD268C7-D660-41E9-9C22-937EC5117D25}"/>
              </a:ext>
            </a:extLst>
          </p:cNvPr>
          <p:cNvSpPr>
            <a:spLocks/>
          </p:cNvSpPr>
          <p:nvPr/>
        </p:nvSpPr>
        <p:spPr bwMode="auto">
          <a:xfrm rot="10800000">
            <a:off x="4735017" y="4486393"/>
            <a:ext cx="1643258" cy="628565"/>
          </a:xfrm>
          <a:custGeom>
            <a:avLst/>
            <a:gdLst>
              <a:gd name="T0" fmla="*/ 0 w 393"/>
              <a:gd name="T1" fmla="*/ 0 h 151"/>
              <a:gd name="T2" fmla="*/ 393 w 393"/>
              <a:gd name="T3" fmla="*/ 0 h 151"/>
              <a:gd name="T4" fmla="*/ 393 w 393"/>
              <a:gd name="T5" fmla="*/ 151 h 151"/>
              <a:gd name="T6" fmla="*/ 0 w 393"/>
              <a:gd name="T7" fmla="*/ 151 h 151"/>
              <a:gd name="T8" fmla="*/ 0 w 393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3" h="151">
                <a:moveTo>
                  <a:pt x="0" y="0"/>
                </a:moveTo>
                <a:cubicBezTo>
                  <a:pt x="131" y="0"/>
                  <a:pt x="262" y="0"/>
                  <a:pt x="393" y="0"/>
                </a:cubicBezTo>
                <a:cubicBezTo>
                  <a:pt x="393" y="50"/>
                  <a:pt x="393" y="101"/>
                  <a:pt x="393" y="151"/>
                </a:cubicBezTo>
                <a:cubicBezTo>
                  <a:pt x="262" y="151"/>
                  <a:pt x="131" y="151"/>
                  <a:pt x="0" y="151"/>
                </a:cubicBezTo>
                <a:cubicBezTo>
                  <a:pt x="0" y="101"/>
                  <a:pt x="0" y="50"/>
                  <a:pt x="0" y="0"/>
                </a:cubicBezTo>
                <a:close/>
              </a:path>
            </a:pathLst>
          </a:custGeom>
          <a:solidFill>
            <a:srgbClr val="0A67D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84" name="Freeform 16">
            <a:extLst>
              <a:ext uri="{FF2B5EF4-FFF2-40B4-BE49-F238E27FC236}">
                <a16:creationId xmlns:a16="http://schemas.microsoft.com/office/drawing/2014/main" id="{D1740CD6-D767-4C65-93C1-5B7362126B6B}"/>
              </a:ext>
            </a:extLst>
          </p:cNvPr>
          <p:cNvSpPr>
            <a:spLocks/>
          </p:cNvSpPr>
          <p:nvPr/>
        </p:nvSpPr>
        <p:spPr bwMode="auto">
          <a:xfrm rot="10800000">
            <a:off x="3675478" y="4486392"/>
            <a:ext cx="1059538" cy="1114914"/>
          </a:xfrm>
          <a:custGeom>
            <a:avLst/>
            <a:gdLst>
              <a:gd name="T0" fmla="*/ 599 w 599"/>
              <a:gd name="T1" fmla="*/ 618 h 635"/>
              <a:gd name="T2" fmla="*/ 599 w 599"/>
              <a:gd name="T3" fmla="*/ 0 h 635"/>
              <a:gd name="T4" fmla="*/ 0 w 599"/>
              <a:gd name="T5" fmla="*/ 277 h 635"/>
              <a:gd name="T6" fmla="*/ 0 w 599"/>
              <a:gd name="T7" fmla="*/ 635 h 635"/>
              <a:gd name="T8" fmla="*/ 599 w 599"/>
              <a:gd name="T9" fmla="*/ 618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9" h="635">
                <a:moveTo>
                  <a:pt x="599" y="618"/>
                </a:moveTo>
                <a:lnTo>
                  <a:pt x="599" y="0"/>
                </a:lnTo>
                <a:lnTo>
                  <a:pt x="0" y="277"/>
                </a:lnTo>
                <a:lnTo>
                  <a:pt x="0" y="635"/>
                </a:lnTo>
                <a:lnTo>
                  <a:pt x="599" y="618"/>
                </a:lnTo>
                <a:close/>
              </a:path>
            </a:pathLst>
          </a:custGeom>
          <a:solidFill>
            <a:srgbClr val="0A67D4">
              <a:lumMod val="75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85" name="Freeform 21">
            <a:extLst>
              <a:ext uri="{FF2B5EF4-FFF2-40B4-BE49-F238E27FC236}">
                <a16:creationId xmlns:a16="http://schemas.microsoft.com/office/drawing/2014/main" id="{7774FE4D-6E59-4FCF-AC3C-239ACA364618}"/>
              </a:ext>
            </a:extLst>
          </p:cNvPr>
          <p:cNvSpPr>
            <a:spLocks/>
          </p:cNvSpPr>
          <p:nvPr/>
        </p:nvSpPr>
        <p:spPr bwMode="auto">
          <a:xfrm rot="10800000">
            <a:off x="6378273" y="4486393"/>
            <a:ext cx="1537127" cy="628565"/>
          </a:xfrm>
          <a:custGeom>
            <a:avLst/>
            <a:gdLst>
              <a:gd name="T0" fmla="*/ 121 w 367"/>
              <a:gd name="T1" fmla="*/ 0 h 151"/>
              <a:gd name="T2" fmla="*/ 0 w 367"/>
              <a:gd name="T3" fmla="*/ 151 h 151"/>
              <a:gd name="T4" fmla="*/ 367 w 367"/>
              <a:gd name="T5" fmla="*/ 151 h 151"/>
              <a:gd name="T6" fmla="*/ 367 w 367"/>
              <a:gd name="T7" fmla="*/ 0 h 151"/>
              <a:gd name="T8" fmla="*/ 121 w 367"/>
              <a:gd name="T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" h="151">
                <a:moveTo>
                  <a:pt x="121" y="0"/>
                </a:moveTo>
                <a:cubicBezTo>
                  <a:pt x="0" y="151"/>
                  <a:pt x="0" y="151"/>
                  <a:pt x="0" y="151"/>
                </a:cubicBezTo>
                <a:cubicBezTo>
                  <a:pt x="122" y="151"/>
                  <a:pt x="245" y="151"/>
                  <a:pt x="367" y="151"/>
                </a:cubicBezTo>
                <a:cubicBezTo>
                  <a:pt x="367" y="0"/>
                  <a:pt x="367" y="0"/>
                  <a:pt x="367" y="0"/>
                </a:cubicBezTo>
                <a:cubicBezTo>
                  <a:pt x="285" y="0"/>
                  <a:pt x="203" y="0"/>
                  <a:pt x="121" y="0"/>
                </a:cubicBezTo>
                <a:close/>
              </a:path>
            </a:pathLst>
          </a:custGeom>
          <a:solidFill>
            <a:srgbClr val="0A67D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99" b="0" i="0" u="none" strike="noStrike" kern="0" cap="none" spc="0" normalizeH="0" baseline="0" noProof="0" dirty="0">
              <a:ln>
                <a:noFill/>
              </a:ln>
              <a:solidFill>
                <a:srgbClr val="272727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A67E9EDA-2E10-41BB-A4E3-B038ABFE7441}"/>
              </a:ext>
            </a:extLst>
          </p:cNvPr>
          <p:cNvSpPr txBox="1">
            <a:spLocks/>
          </p:cNvSpPr>
          <p:nvPr/>
        </p:nvSpPr>
        <p:spPr>
          <a:xfrm>
            <a:off x="442109" y="2385032"/>
            <a:ext cx="3248342" cy="65252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Agile</a:t>
            </a:r>
          </a:p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Protótipos</a:t>
            </a:r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68AE2B59-10CF-4E17-AAD4-0A2756BD6F5E}"/>
              </a:ext>
            </a:extLst>
          </p:cNvPr>
          <p:cNvSpPr txBox="1">
            <a:spLocks/>
          </p:cNvSpPr>
          <p:nvPr/>
        </p:nvSpPr>
        <p:spPr>
          <a:xfrm>
            <a:off x="327461" y="3256642"/>
            <a:ext cx="3248342" cy="125063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Plataforma Segura</a:t>
            </a:r>
          </a:p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App de coleta de Dados</a:t>
            </a:r>
          </a:p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Database</a:t>
            </a:r>
          </a:p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Dashboards</a:t>
            </a: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DF095947-383A-4C13-8D78-E41844CC0096}"/>
              </a:ext>
            </a:extLst>
          </p:cNvPr>
          <p:cNvSpPr txBox="1">
            <a:spLocks/>
          </p:cNvSpPr>
          <p:nvPr/>
        </p:nvSpPr>
        <p:spPr>
          <a:xfrm>
            <a:off x="244680" y="4717588"/>
            <a:ext cx="3248342" cy="652521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Implementação Acompanhada</a:t>
            </a:r>
          </a:p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Documentação leve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2788E5D1-026D-44F3-9080-01BAE5CAAF26}"/>
              </a:ext>
            </a:extLst>
          </p:cNvPr>
          <p:cNvSpPr txBox="1">
            <a:spLocks/>
          </p:cNvSpPr>
          <p:nvPr/>
        </p:nvSpPr>
        <p:spPr>
          <a:xfrm>
            <a:off x="283733" y="6073673"/>
            <a:ext cx="3248342" cy="35346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543818">
              <a:lnSpc>
                <a:spcPts val="1850"/>
              </a:lnSpc>
            </a:pPr>
            <a:r>
              <a:rPr lang="pt-BR" sz="1800" b="1" dirty="0">
                <a:solidFill>
                  <a:srgbClr val="FFFFFF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Gestão da qualidade de dados</a:t>
            </a:r>
          </a:p>
        </p:txBody>
      </p:sp>
    </p:spTree>
    <p:extLst>
      <p:ext uri="{BB962C8B-B14F-4D97-AF65-F5344CB8AC3E}">
        <p14:creationId xmlns:p14="http://schemas.microsoft.com/office/powerpoint/2010/main" val="379203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 descr="Person presenting to his team"/>
          <p:cNvPicPr preferRelativeResize="0"/>
          <p:nvPr/>
        </p:nvPicPr>
        <p:blipFill>
          <a:blip r:embed="rId4"/>
          <a:srcRect l="16675" r="16675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258014" y="1186519"/>
            <a:ext cx="6960400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Qual melhor método de gerenciamento?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20F92-AF96-4DDA-DF40-FBC4B86253C3}"/>
              </a:ext>
            </a:extLst>
          </p:cNvPr>
          <p:cNvSpPr/>
          <p:nvPr/>
        </p:nvSpPr>
        <p:spPr>
          <a:xfrm>
            <a:off x="0" y="3756212"/>
            <a:ext cx="12192000" cy="31017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15</a:t>
            </a:fld>
            <a:endParaRPr lang="pt-BR" kern="0" dirty="0"/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7661D20B-6BD3-16FF-6C00-DBF7AA7EE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22" y="2441705"/>
            <a:ext cx="1361160" cy="697761"/>
          </a:xfrm>
          <a:custGeom>
            <a:avLst/>
            <a:gdLst>
              <a:gd name="T0" fmla="*/ 1193 w 8140"/>
              <a:gd name="T1" fmla="*/ 0 h 4212"/>
              <a:gd name="T2" fmla="*/ 0 w 8140"/>
              <a:gd name="T3" fmla="*/ 4211 h 4212"/>
              <a:gd name="T4" fmla="*/ 8139 w 8140"/>
              <a:gd name="T5" fmla="*/ 4211 h 4212"/>
              <a:gd name="T6" fmla="*/ 6947 w 8140"/>
              <a:gd name="T7" fmla="*/ 0 h 4212"/>
              <a:gd name="T8" fmla="*/ 1193 w 8140"/>
              <a:gd name="T9" fmla="*/ 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40" h="4212">
                <a:moveTo>
                  <a:pt x="1193" y="0"/>
                </a:moveTo>
                <a:lnTo>
                  <a:pt x="0" y="4211"/>
                </a:lnTo>
                <a:lnTo>
                  <a:pt x="8139" y="4211"/>
                </a:lnTo>
                <a:lnTo>
                  <a:pt x="6947" y="0"/>
                </a:lnTo>
                <a:lnTo>
                  <a:pt x="1193" y="0"/>
                </a:lnTo>
              </a:path>
            </a:pathLst>
          </a:custGeom>
          <a:solidFill>
            <a:srgbClr val="0E80C9">
              <a:lumMod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49" name="Freeform 2">
            <a:extLst>
              <a:ext uri="{FF2B5EF4-FFF2-40B4-BE49-F238E27FC236}">
                <a16:creationId xmlns:a16="http://schemas.microsoft.com/office/drawing/2014/main" id="{CC361131-22A3-26D8-B0D4-01196B85C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22" y="2527921"/>
            <a:ext cx="1361160" cy="1223822"/>
          </a:xfrm>
          <a:custGeom>
            <a:avLst/>
            <a:gdLst>
              <a:gd name="T0" fmla="*/ 6947 w 8140"/>
              <a:gd name="T1" fmla="*/ 439 h 7386"/>
              <a:gd name="T2" fmla="*/ 6947 w 8140"/>
              <a:gd name="T3" fmla="*/ 439 h 7386"/>
              <a:gd name="T4" fmla="*/ 6428 w 8140"/>
              <a:gd name="T5" fmla="*/ 0 h 7386"/>
              <a:gd name="T6" fmla="*/ 4070 w 8140"/>
              <a:gd name="T7" fmla="*/ 2358 h 7386"/>
              <a:gd name="T8" fmla="*/ 1711 w 8140"/>
              <a:gd name="T9" fmla="*/ 0 h 7386"/>
              <a:gd name="T10" fmla="*/ 1711 w 8140"/>
              <a:gd name="T11" fmla="*/ 0 h 7386"/>
              <a:gd name="T12" fmla="*/ 1193 w 8140"/>
              <a:gd name="T13" fmla="*/ 439 h 7386"/>
              <a:gd name="T14" fmla="*/ 1193 w 8140"/>
              <a:gd name="T15" fmla="*/ 439 h 7386"/>
              <a:gd name="T16" fmla="*/ 0 w 8140"/>
              <a:gd name="T17" fmla="*/ 3315 h 7386"/>
              <a:gd name="T18" fmla="*/ 0 w 8140"/>
              <a:gd name="T19" fmla="*/ 3315 h 7386"/>
              <a:gd name="T20" fmla="*/ 4070 w 8140"/>
              <a:gd name="T21" fmla="*/ 7385 h 7386"/>
              <a:gd name="T22" fmla="*/ 4070 w 8140"/>
              <a:gd name="T23" fmla="*/ 7385 h 7386"/>
              <a:gd name="T24" fmla="*/ 8139 w 8140"/>
              <a:gd name="T25" fmla="*/ 3315 h 7386"/>
              <a:gd name="T26" fmla="*/ 8139 w 8140"/>
              <a:gd name="T27" fmla="*/ 3315 h 7386"/>
              <a:gd name="T28" fmla="*/ 6947 w 8140"/>
              <a:gd name="T29" fmla="*/ 439 h 7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140" h="7386">
                <a:moveTo>
                  <a:pt x="6947" y="439"/>
                </a:moveTo>
                <a:lnTo>
                  <a:pt x="6947" y="439"/>
                </a:lnTo>
                <a:cubicBezTo>
                  <a:pt x="6786" y="278"/>
                  <a:pt x="6613" y="131"/>
                  <a:pt x="6428" y="0"/>
                </a:cubicBezTo>
                <a:lnTo>
                  <a:pt x="4070" y="2358"/>
                </a:lnTo>
                <a:lnTo>
                  <a:pt x="1711" y="0"/>
                </a:lnTo>
                <a:lnTo>
                  <a:pt x="1711" y="0"/>
                </a:lnTo>
                <a:cubicBezTo>
                  <a:pt x="1527" y="131"/>
                  <a:pt x="1353" y="278"/>
                  <a:pt x="1193" y="439"/>
                </a:cubicBezTo>
                <a:lnTo>
                  <a:pt x="1193" y="439"/>
                </a:lnTo>
                <a:cubicBezTo>
                  <a:pt x="456" y="1175"/>
                  <a:pt x="0" y="2192"/>
                  <a:pt x="0" y="3315"/>
                </a:cubicBezTo>
                <a:lnTo>
                  <a:pt x="0" y="3315"/>
                </a:lnTo>
                <a:cubicBezTo>
                  <a:pt x="0" y="5562"/>
                  <a:pt x="1822" y="7385"/>
                  <a:pt x="4070" y="7385"/>
                </a:cubicBezTo>
                <a:lnTo>
                  <a:pt x="4070" y="7385"/>
                </a:lnTo>
                <a:cubicBezTo>
                  <a:pt x="6317" y="7385"/>
                  <a:pt x="8139" y="5562"/>
                  <a:pt x="8139" y="3315"/>
                </a:cubicBezTo>
                <a:lnTo>
                  <a:pt x="8139" y="3315"/>
                </a:lnTo>
                <a:cubicBezTo>
                  <a:pt x="8139" y="2192"/>
                  <a:pt x="7684" y="1175"/>
                  <a:pt x="6947" y="439"/>
                </a:cubicBezTo>
              </a:path>
            </a:pathLst>
          </a:custGeom>
          <a:solidFill>
            <a:srgbClr val="0E80C9">
              <a:lumMod val="7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50" name="Freeform 3">
            <a:extLst>
              <a:ext uri="{FF2B5EF4-FFF2-40B4-BE49-F238E27FC236}">
                <a16:creationId xmlns:a16="http://schemas.microsoft.com/office/drawing/2014/main" id="{9572555C-AC27-AAF1-7595-B2C42BCB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608" y="2244433"/>
            <a:ext cx="962250" cy="674381"/>
          </a:xfrm>
          <a:custGeom>
            <a:avLst/>
            <a:gdLst>
              <a:gd name="T0" fmla="*/ 2877 w 5755"/>
              <a:gd name="T1" fmla="*/ 0 h 4071"/>
              <a:gd name="T2" fmla="*/ 2877 w 5755"/>
              <a:gd name="T3" fmla="*/ 0 h 4071"/>
              <a:gd name="T4" fmla="*/ 0 w 5755"/>
              <a:gd name="T5" fmla="*/ 1192 h 4071"/>
              <a:gd name="T6" fmla="*/ 2877 w 5755"/>
              <a:gd name="T7" fmla="*/ 4070 h 4071"/>
              <a:gd name="T8" fmla="*/ 5754 w 5755"/>
              <a:gd name="T9" fmla="*/ 1192 h 4071"/>
              <a:gd name="T10" fmla="*/ 5754 w 5755"/>
              <a:gd name="T11" fmla="*/ 1192 h 4071"/>
              <a:gd name="T12" fmla="*/ 2877 w 5755"/>
              <a:gd name="T13" fmla="*/ 0 h 4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55" h="4071">
                <a:moveTo>
                  <a:pt x="2877" y="0"/>
                </a:moveTo>
                <a:lnTo>
                  <a:pt x="2877" y="0"/>
                </a:lnTo>
                <a:cubicBezTo>
                  <a:pt x="1753" y="0"/>
                  <a:pt x="735" y="455"/>
                  <a:pt x="0" y="1192"/>
                </a:cubicBezTo>
                <a:lnTo>
                  <a:pt x="2877" y="4070"/>
                </a:lnTo>
                <a:lnTo>
                  <a:pt x="5754" y="1192"/>
                </a:lnTo>
                <a:lnTo>
                  <a:pt x="5754" y="1192"/>
                </a:lnTo>
                <a:cubicBezTo>
                  <a:pt x="5018" y="455"/>
                  <a:pt x="4001" y="0"/>
                  <a:pt x="2877" y="0"/>
                </a:cubicBezTo>
              </a:path>
            </a:pathLst>
          </a:custGeom>
          <a:solidFill>
            <a:srgbClr val="0E80C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51" name="Freeform 4">
            <a:extLst>
              <a:ext uri="{FF2B5EF4-FFF2-40B4-BE49-F238E27FC236}">
                <a16:creationId xmlns:a16="http://schemas.microsoft.com/office/drawing/2014/main" id="{670548B0-C30C-85FE-BA7E-85A34DDDF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157" y="2438119"/>
            <a:ext cx="1361160" cy="697761"/>
          </a:xfrm>
          <a:custGeom>
            <a:avLst/>
            <a:gdLst>
              <a:gd name="T0" fmla="*/ 1192 w 8140"/>
              <a:gd name="T1" fmla="*/ 0 h 4212"/>
              <a:gd name="T2" fmla="*/ 0 w 8140"/>
              <a:gd name="T3" fmla="*/ 4211 h 4212"/>
              <a:gd name="T4" fmla="*/ 8139 w 8140"/>
              <a:gd name="T5" fmla="*/ 4211 h 4212"/>
              <a:gd name="T6" fmla="*/ 6947 w 8140"/>
              <a:gd name="T7" fmla="*/ 0 h 4212"/>
              <a:gd name="T8" fmla="*/ 1192 w 8140"/>
              <a:gd name="T9" fmla="*/ 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40" h="4212">
                <a:moveTo>
                  <a:pt x="1192" y="0"/>
                </a:moveTo>
                <a:lnTo>
                  <a:pt x="0" y="4211"/>
                </a:lnTo>
                <a:lnTo>
                  <a:pt x="8139" y="4211"/>
                </a:lnTo>
                <a:lnTo>
                  <a:pt x="6947" y="0"/>
                </a:lnTo>
                <a:lnTo>
                  <a:pt x="1192" y="0"/>
                </a:lnTo>
              </a:path>
            </a:pathLst>
          </a:custGeom>
          <a:solidFill>
            <a:srgbClr val="119CF4">
              <a:lumMod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95DA7627-55C3-F965-6849-4CE4751B2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157" y="2524334"/>
            <a:ext cx="1361160" cy="1223822"/>
          </a:xfrm>
          <a:custGeom>
            <a:avLst/>
            <a:gdLst>
              <a:gd name="T0" fmla="*/ 6947 w 8140"/>
              <a:gd name="T1" fmla="*/ 439 h 7386"/>
              <a:gd name="T2" fmla="*/ 6947 w 8140"/>
              <a:gd name="T3" fmla="*/ 439 h 7386"/>
              <a:gd name="T4" fmla="*/ 6429 w 8140"/>
              <a:gd name="T5" fmla="*/ 0 h 7386"/>
              <a:gd name="T6" fmla="*/ 4070 w 8140"/>
              <a:gd name="T7" fmla="*/ 2358 h 7386"/>
              <a:gd name="T8" fmla="*/ 1712 w 8140"/>
              <a:gd name="T9" fmla="*/ 0 h 7386"/>
              <a:gd name="T10" fmla="*/ 1712 w 8140"/>
              <a:gd name="T11" fmla="*/ 0 h 7386"/>
              <a:gd name="T12" fmla="*/ 1192 w 8140"/>
              <a:gd name="T13" fmla="*/ 439 h 7386"/>
              <a:gd name="T14" fmla="*/ 1192 w 8140"/>
              <a:gd name="T15" fmla="*/ 439 h 7386"/>
              <a:gd name="T16" fmla="*/ 0 w 8140"/>
              <a:gd name="T17" fmla="*/ 3315 h 7386"/>
              <a:gd name="T18" fmla="*/ 0 w 8140"/>
              <a:gd name="T19" fmla="*/ 3315 h 7386"/>
              <a:gd name="T20" fmla="*/ 4070 w 8140"/>
              <a:gd name="T21" fmla="*/ 7385 h 7386"/>
              <a:gd name="T22" fmla="*/ 4070 w 8140"/>
              <a:gd name="T23" fmla="*/ 7385 h 7386"/>
              <a:gd name="T24" fmla="*/ 8139 w 8140"/>
              <a:gd name="T25" fmla="*/ 3315 h 7386"/>
              <a:gd name="T26" fmla="*/ 8139 w 8140"/>
              <a:gd name="T27" fmla="*/ 3315 h 7386"/>
              <a:gd name="T28" fmla="*/ 6947 w 8140"/>
              <a:gd name="T29" fmla="*/ 439 h 7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140" h="7386">
                <a:moveTo>
                  <a:pt x="6947" y="439"/>
                </a:moveTo>
                <a:lnTo>
                  <a:pt x="6947" y="439"/>
                </a:lnTo>
                <a:cubicBezTo>
                  <a:pt x="6787" y="278"/>
                  <a:pt x="6613" y="131"/>
                  <a:pt x="6429" y="0"/>
                </a:cubicBezTo>
                <a:lnTo>
                  <a:pt x="4070" y="2358"/>
                </a:lnTo>
                <a:lnTo>
                  <a:pt x="1712" y="0"/>
                </a:lnTo>
                <a:lnTo>
                  <a:pt x="1712" y="0"/>
                </a:lnTo>
                <a:cubicBezTo>
                  <a:pt x="1527" y="131"/>
                  <a:pt x="1353" y="278"/>
                  <a:pt x="1192" y="439"/>
                </a:cubicBezTo>
                <a:lnTo>
                  <a:pt x="1192" y="439"/>
                </a:lnTo>
                <a:cubicBezTo>
                  <a:pt x="456" y="1175"/>
                  <a:pt x="0" y="2192"/>
                  <a:pt x="0" y="3315"/>
                </a:cubicBezTo>
                <a:lnTo>
                  <a:pt x="0" y="3315"/>
                </a:lnTo>
                <a:cubicBezTo>
                  <a:pt x="0" y="5562"/>
                  <a:pt x="1823" y="7385"/>
                  <a:pt x="4070" y="7385"/>
                </a:cubicBezTo>
                <a:lnTo>
                  <a:pt x="4070" y="7385"/>
                </a:lnTo>
                <a:cubicBezTo>
                  <a:pt x="6318" y="7385"/>
                  <a:pt x="8139" y="5562"/>
                  <a:pt x="8139" y="3315"/>
                </a:cubicBezTo>
                <a:lnTo>
                  <a:pt x="8139" y="3315"/>
                </a:lnTo>
                <a:cubicBezTo>
                  <a:pt x="8139" y="2192"/>
                  <a:pt x="7684" y="1175"/>
                  <a:pt x="6947" y="439"/>
                </a:cubicBezTo>
              </a:path>
            </a:pathLst>
          </a:custGeom>
          <a:solidFill>
            <a:srgbClr val="119CF4">
              <a:lumMod val="7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5F3D4565-5B96-1C1F-8E89-6E1C92F10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243" y="2240846"/>
            <a:ext cx="962250" cy="674381"/>
          </a:xfrm>
          <a:custGeom>
            <a:avLst/>
            <a:gdLst>
              <a:gd name="T0" fmla="*/ 2878 w 5756"/>
              <a:gd name="T1" fmla="*/ 0 h 4071"/>
              <a:gd name="T2" fmla="*/ 2878 w 5756"/>
              <a:gd name="T3" fmla="*/ 0 h 4071"/>
              <a:gd name="T4" fmla="*/ 0 w 5756"/>
              <a:gd name="T5" fmla="*/ 1192 h 4071"/>
              <a:gd name="T6" fmla="*/ 2878 w 5756"/>
              <a:gd name="T7" fmla="*/ 4070 h 4071"/>
              <a:gd name="T8" fmla="*/ 5755 w 5756"/>
              <a:gd name="T9" fmla="*/ 1192 h 4071"/>
              <a:gd name="T10" fmla="*/ 5755 w 5756"/>
              <a:gd name="T11" fmla="*/ 1192 h 4071"/>
              <a:gd name="T12" fmla="*/ 2878 w 5756"/>
              <a:gd name="T13" fmla="*/ 0 h 4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56" h="4071">
                <a:moveTo>
                  <a:pt x="2878" y="0"/>
                </a:moveTo>
                <a:lnTo>
                  <a:pt x="2878" y="0"/>
                </a:lnTo>
                <a:cubicBezTo>
                  <a:pt x="1754" y="0"/>
                  <a:pt x="737" y="455"/>
                  <a:pt x="0" y="1192"/>
                </a:cubicBezTo>
                <a:lnTo>
                  <a:pt x="2878" y="4070"/>
                </a:lnTo>
                <a:lnTo>
                  <a:pt x="5755" y="1192"/>
                </a:lnTo>
                <a:lnTo>
                  <a:pt x="5755" y="1192"/>
                </a:lnTo>
                <a:cubicBezTo>
                  <a:pt x="5019" y="455"/>
                  <a:pt x="4002" y="0"/>
                  <a:pt x="2878" y="0"/>
                </a:cubicBezTo>
              </a:path>
            </a:pathLst>
          </a:custGeom>
          <a:solidFill>
            <a:srgbClr val="119CF4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54" name="Freeform 4">
            <a:extLst>
              <a:ext uri="{FF2B5EF4-FFF2-40B4-BE49-F238E27FC236}">
                <a16:creationId xmlns:a16="http://schemas.microsoft.com/office/drawing/2014/main" id="{81C47985-851A-62CA-CD63-F82910F3A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81" y="2438119"/>
            <a:ext cx="1361160" cy="697761"/>
          </a:xfrm>
          <a:custGeom>
            <a:avLst/>
            <a:gdLst>
              <a:gd name="T0" fmla="*/ 1192 w 8140"/>
              <a:gd name="T1" fmla="*/ 0 h 4212"/>
              <a:gd name="T2" fmla="*/ 0 w 8140"/>
              <a:gd name="T3" fmla="*/ 4211 h 4212"/>
              <a:gd name="T4" fmla="*/ 8139 w 8140"/>
              <a:gd name="T5" fmla="*/ 4211 h 4212"/>
              <a:gd name="T6" fmla="*/ 6947 w 8140"/>
              <a:gd name="T7" fmla="*/ 0 h 4212"/>
              <a:gd name="T8" fmla="*/ 1192 w 8140"/>
              <a:gd name="T9" fmla="*/ 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40" h="4212">
                <a:moveTo>
                  <a:pt x="1192" y="0"/>
                </a:moveTo>
                <a:lnTo>
                  <a:pt x="0" y="4211"/>
                </a:lnTo>
                <a:lnTo>
                  <a:pt x="8139" y="4211"/>
                </a:lnTo>
                <a:lnTo>
                  <a:pt x="6947" y="0"/>
                </a:lnTo>
                <a:lnTo>
                  <a:pt x="1192" y="0"/>
                </a:lnTo>
              </a:path>
            </a:pathLst>
          </a:custGeom>
          <a:solidFill>
            <a:srgbClr val="8AC153">
              <a:lumMod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366CA6C6-C254-2A3B-DD98-3D069B68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681" y="2524334"/>
            <a:ext cx="1361160" cy="1223822"/>
          </a:xfrm>
          <a:custGeom>
            <a:avLst/>
            <a:gdLst>
              <a:gd name="T0" fmla="*/ 6947 w 8140"/>
              <a:gd name="T1" fmla="*/ 439 h 7386"/>
              <a:gd name="T2" fmla="*/ 6947 w 8140"/>
              <a:gd name="T3" fmla="*/ 439 h 7386"/>
              <a:gd name="T4" fmla="*/ 6429 w 8140"/>
              <a:gd name="T5" fmla="*/ 0 h 7386"/>
              <a:gd name="T6" fmla="*/ 4070 w 8140"/>
              <a:gd name="T7" fmla="*/ 2358 h 7386"/>
              <a:gd name="T8" fmla="*/ 1712 w 8140"/>
              <a:gd name="T9" fmla="*/ 0 h 7386"/>
              <a:gd name="T10" fmla="*/ 1712 w 8140"/>
              <a:gd name="T11" fmla="*/ 0 h 7386"/>
              <a:gd name="T12" fmla="*/ 1192 w 8140"/>
              <a:gd name="T13" fmla="*/ 439 h 7386"/>
              <a:gd name="T14" fmla="*/ 1192 w 8140"/>
              <a:gd name="T15" fmla="*/ 439 h 7386"/>
              <a:gd name="T16" fmla="*/ 0 w 8140"/>
              <a:gd name="T17" fmla="*/ 3315 h 7386"/>
              <a:gd name="T18" fmla="*/ 0 w 8140"/>
              <a:gd name="T19" fmla="*/ 3315 h 7386"/>
              <a:gd name="T20" fmla="*/ 4070 w 8140"/>
              <a:gd name="T21" fmla="*/ 7385 h 7386"/>
              <a:gd name="T22" fmla="*/ 4070 w 8140"/>
              <a:gd name="T23" fmla="*/ 7385 h 7386"/>
              <a:gd name="T24" fmla="*/ 8139 w 8140"/>
              <a:gd name="T25" fmla="*/ 3315 h 7386"/>
              <a:gd name="T26" fmla="*/ 8139 w 8140"/>
              <a:gd name="T27" fmla="*/ 3315 h 7386"/>
              <a:gd name="T28" fmla="*/ 6947 w 8140"/>
              <a:gd name="T29" fmla="*/ 439 h 7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140" h="7386">
                <a:moveTo>
                  <a:pt x="6947" y="439"/>
                </a:moveTo>
                <a:lnTo>
                  <a:pt x="6947" y="439"/>
                </a:lnTo>
                <a:cubicBezTo>
                  <a:pt x="6787" y="278"/>
                  <a:pt x="6613" y="131"/>
                  <a:pt x="6429" y="0"/>
                </a:cubicBezTo>
                <a:lnTo>
                  <a:pt x="4070" y="2358"/>
                </a:lnTo>
                <a:lnTo>
                  <a:pt x="1712" y="0"/>
                </a:lnTo>
                <a:lnTo>
                  <a:pt x="1712" y="0"/>
                </a:lnTo>
                <a:cubicBezTo>
                  <a:pt x="1527" y="131"/>
                  <a:pt x="1353" y="278"/>
                  <a:pt x="1192" y="439"/>
                </a:cubicBezTo>
                <a:lnTo>
                  <a:pt x="1192" y="439"/>
                </a:lnTo>
                <a:cubicBezTo>
                  <a:pt x="456" y="1175"/>
                  <a:pt x="0" y="2192"/>
                  <a:pt x="0" y="3315"/>
                </a:cubicBezTo>
                <a:lnTo>
                  <a:pt x="0" y="3315"/>
                </a:lnTo>
                <a:cubicBezTo>
                  <a:pt x="0" y="5562"/>
                  <a:pt x="1823" y="7385"/>
                  <a:pt x="4070" y="7385"/>
                </a:cubicBezTo>
                <a:lnTo>
                  <a:pt x="4070" y="7385"/>
                </a:lnTo>
                <a:cubicBezTo>
                  <a:pt x="6318" y="7385"/>
                  <a:pt x="8139" y="5562"/>
                  <a:pt x="8139" y="3315"/>
                </a:cubicBezTo>
                <a:lnTo>
                  <a:pt x="8139" y="3315"/>
                </a:lnTo>
                <a:cubicBezTo>
                  <a:pt x="8139" y="2192"/>
                  <a:pt x="7684" y="1175"/>
                  <a:pt x="6947" y="439"/>
                </a:cubicBezTo>
              </a:path>
            </a:pathLst>
          </a:custGeom>
          <a:solidFill>
            <a:srgbClr val="8AC153">
              <a:lumMod val="7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50325580-8913-E1B5-ABEC-C07D25246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767" y="2240846"/>
            <a:ext cx="962250" cy="674381"/>
          </a:xfrm>
          <a:custGeom>
            <a:avLst/>
            <a:gdLst>
              <a:gd name="T0" fmla="*/ 2878 w 5756"/>
              <a:gd name="T1" fmla="*/ 0 h 4071"/>
              <a:gd name="T2" fmla="*/ 2878 w 5756"/>
              <a:gd name="T3" fmla="*/ 0 h 4071"/>
              <a:gd name="T4" fmla="*/ 0 w 5756"/>
              <a:gd name="T5" fmla="*/ 1192 h 4071"/>
              <a:gd name="T6" fmla="*/ 2878 w 5756"/>
              <a:gd name="T7" fmla="*/ 4070 h 4071"/>
              <a:gd name="T8" fmla="*/ 5755 w 5756"/>
              <a:gd name="T9" fmla="*/ 1192 h 4071"/>
              <a:gd name="T10" fmla="*/ 5755 w 5756"/>
              <a:gd name="T11" fmla="*/ 1192 h 4071"/>
              <a:gd name="T12" fmla="*/ 2878 w 5756"/>
              <a:gd name="T13" fmla="*/ 0 h 4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56" h="4071">
                <a:moveTo>
                  <a:pt x="2878" y="0"/>
                </a:moveTo>
                <a:lnTo>
                  <a:pt x="2878" y="0"/>
                </a:lnTo>
                <a:cubicBezTo>
                  <a:pt x="1754" y="0"/>
                  <a:pt x="737" y="455"/>
                  <a:pt x="0" y="1192"/>
                </a:cubicBezTo>
                <a:lnTo>
                  <a:pt x="2878" y="4070"/>
                </a:lnTo>
                <a:lnTo>
                  <a:pt x="5755" y="1192"/>
                </a:lnTo>
                <a:lnTo>
                  <a:pt x="5755" y="1192"/>
                </a:lnTo>
                <a:cubicBezTo>
                  <a:pt x="5019" y="455"/>
                  <a:pt x="4002" y="0"/>
                  <a:pt x="2878" y="0"/>
                </a:cubicBezTo>
              </a:path>
            </a:pathLst>
          </a:custGeom>
          <a:solidFill>
            <a:srgbClr val="8AC153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83AA3E71-E9A0-5B1D-2233-DAD38E1948B5}"/>
              </a:ext>
            </a:extLst>
          </p:cNvPr>
          <p:cNvSpPr txBox="1">
            <a:spLocks/>
          </p:cNvSpPr>
          <p:nvPr/>
        </p:nvSpPr>
        <p:spPr>
          <a:xfrm>
            <a:off x="209221" y="2802890"/>
            <a:ext cx="1203770" cy="952440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43818">
              <a:lnSpc>
                <a:spcPts val="1750"/>
              </a:lnSpc>
            </a:pPr>
            <a:r>
              <a:rPr lang="pt-BR" sz="700" b="1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Interações individuais e em equipe superior a processos e ferramentas
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EF74A44-B3B0-C320-845F-24855F99CBC9}"/>
              </a:ext>
            </a:extLst>
          </p:cNvPr>
          <p:cNvSpPr txBox="1"/>
          <p:nvPr/>
        </p:nvSpPr>
        <p:spPr>
          <a:xfrm>
            <a:off x="480331" y="2344575"/>
            <a:ext cx="684803" cy="2308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pt-BR" sz="900" b="1">
                <a:solidFill>
                  <a:prstClr val="white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Unidade</a:t>
            </a:r>
          </a:p>
        </p:txBody>
      </p:sp>
      <p:sp>
        <p:nvSpPr>
          <p:cNvPr id="59" name="Freeform 1">
            <a:extLst>
              <a:ext uri="{FF2B5EF4-FFF2-40B4-BE49-F238E27FC236}">
                <a16:creationId xmlns:a16="http://schemas.microsoft.com/office/drawing/2014/main" id="{CE1DCC30-EF2A-3D00-A395-21794E2AC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104" y="2441705"/>
            <a:ext cx="1361160" cy="697761"/>
          </a:xfrm>
          <a:custGeom>
            <a:avLst/>
            <a:gdLst>
              <a:gd name="T0" fmla="*/ 1193 w 8140"/>
              <a:gd name="T1" fmla="*/ 0 h 4212"/>
              <a:gd name="T2" fmla="*/ 0 w 8140"/>
              <a:gd name="T3" fmla="*/ 4211 h 4212"/>
              <a:gd name="T4" fmla="*/ 8139 w 8140"/>
              <a:gd name="T5" fmla="*/ 4211 h 4212"/>
              <a:gd name="T6" fmla="*/ 6947 w 8140"/>
              <a:gd name="T7" fmla="*/ 0 h 4212"/>
              <a:gd name="T8" fmla="*/ 1193 w 8140"/>
              <a:gd name="T9" fmla="*/ 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40" h="4212">
                <a:moveTo>
                  <a:pt x="1193" y="0"/>
                </a:moveTo>
                <a:lnTo>
                  <a:pt x="0" y="4211"/>
                </a:lnTo>
                <a:lnTo>
                  <a:pt x="8139" y="4211"/>
                </a:lnTo>
                <a:lnTo>
                  <a:pt x="6947" y="0"/>
                </a:lnTo>
                <a:lnTo>
                  <a:pt x="1193" y="0"/>
                </a:lnTo>
              </a:path>
            </a:pathLst>
          </a:custGeom>
          <a:solidFill>
            <a:srgbClr val="445469">
              <a:lumMod val="5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60" name="Freeform 2">
            <a:extLst>
              <a:ext uri="{FF2B5EF4-FFF2-40B4-BE49-F238E27FC236}">
                <a16:creationId xmlns:a16="http://schemas.microsoft.com/office/drawing/2014/main" id="{AF3B7AB2-98D9-BB76-44BD-1F9E369C2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104" y="2527921"/>
            <a:ext cx="1361160" cy="1223822"/>
          </a:xfrm>
          <a:custGeom>
            <a:avLst/>
            <a:gdLst>
              <a:gd name="T0" fmla="*/ 6947 w 8140"/>
              <a:gd name="T1" fmla="*/ 439 h 7386"/>
              <a:gd name="T2" fmla="*/ 6947 w 8140"/>
              <a:gd name="T3" fmla="*/ 439 h 7386"/>
              <a:gd name="T4" fmla="*/ 6428 w 8140"/>
              <a:gd name="T5" fmla="*/ 0 h 7386"/>
              <a:gd name="T6" fmla="*/ 4070 w 8140"/>
              <a:gd name="T7" fmla="*/ 2358 h 7386"/>
              <a:gd name="T8" fmla="*/ 1711 w 8140"/>
              <a:gd name="T9" fmla="*/ 0 h 7386"/>
              <a:gd name="T10" fmla="*/ 1711 w 8140"/>
              <a:gd name="T11" fmla="*/ 0 h 7386"/>
              <a:gd name="T12" fmla="*/ 1193 w 8140"/>
              <a:gd name="T13" fmla="*/ 439 h 7386"/>
              <a:gd name="T14" fmla="*/ 1193 w 8140"/>
              <a:gd name="T15" fmla="*/ 439 h 7386"/>
              <a:gd name="T16" fmla="*/ 0 w 8140"/>
              <a:gd name="T17" fmla="*/ 3315 h 7386"/>
              <a:gd name="T18" fmla="*/ 0 w 8140"/>
              <a:gd name="T19" fmla="*/ 3315 h 7386"/>
              <a:gd name="T20" fmla="*/ 4070 w 8140"/>
              <a:gd name="T21" fmla="*/ 7385 h 7386"/>
              <a:gd name="T22" fmla="*/ 4070 w 8140"/>
              <a:gd name="T23" fmla="*/ 7385 h 7386"/>
              <a:gd name="T24" fmla="*/ 8139 w 8140"/>
              <a:gd name="T25" fmla="*/ 3315 h 7386"/>
              <a:gd name="T26" fmla="*/ 8139 w 8140"/>
              <a:gd name="T27" fmla="*/ 3315 h 7386"/>
              <a:gd name="T28" fmla="*/ 6947 w 8140"/>
              <a:gd name="T29" fmla="*/ 439 h 7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140" h="7386">
                <a:moveTo>
                  <a:pt x="6947" y="439"/>
                </a:moveTo>
                <a:lnTo>
                  <a:pt x="6947" y="439"/>
                </a:lnTo>
                <a:cubicBezTo>
                  <a:pt x="6786" y="278"/>
                  <a:pt x="6613" y="131"/>
                  <a:pt x="6428" y="0"/>
                </a:cubicBezTo>
                <a:lnTo>
                  <a:pt x="4070" y="2358"/>
                </a:lnTo>
                <a:lnTo>
                  <a:pt x="1711" y="0"/>
                </a:lnTo>
                <a:lnTo>
                  <a:pt x="1711" y="0"/>
                </a:lnTo>
                <a:cubicBezTo>
                  <a:pt x="1527" y="131"/>
                  <a:pt x="1353" y="278"/>
                  <a:pt x="1193" y="439"/>
                </a:cubicBezTo>
                <a:lnTo>
                  <a:pt x="1193" y="439"/>
                </a:lnTo>
                <a:cubicBezTo>
                  <a:pt x="456" y="1175"/>
                  <a:pt x="0" y="2192"/>
                  <a:pt x="0" y="3315"/>
                </a:cubicBezTo>
                <a:lnTo>
                  <a:pt x="0" y="3315"/>
                </a:lnTo>
                <a:cubicBezTo>
                  <a:pt x="0" y="5562"/>
                  <a:pt x="1822" y="7385"/>
                  <a:pt x="4070" y="7385"/>
                </a:cubicBezTo>
                <a:lnTo>
                  <a:pt x="4070" y="7385"/>
                </a:lnTo>
                <a:cubicBezTo>
                  <a:pt x="6317" y="7385"/>
                  <a:pt x="8139" y="5562"/>
                  <a:pt x="8139" y="3315"/>
                </a:cubicBezTo>
                <a:lnTo>
                  <a:pt x="8139" y="3315"/>
                </a:lnTo>
                <a:cubicBezTo>
                  <a:pt x="8139" y="2192"/>
                  <a:pt x="7684" y="1175"/>
                  <a:pt x="6947" y="439"/>
                </a:cubicBezTo>
              </a:path>
            </a:pathLst>
          </a:custGeom>
          <a:solidFill>
            <a:srgbClr val="445469">
              <a:lumMod val="75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61" name="Freeform 3">
            <a:extLst>
              <a:ext uri="{FF2B5EF4-FFF2-40B4-BE49-F238E27FC236}">
                <a16:creationId xmlns:a16="http://schemas.microsoft.com/office/drawing/2014/main" id="{EBEC5E99-D4C3-FD20-A921-8ED5B59D5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3190" y="2244433"/>
            <a:ext cx="962250" cy="674381"/>
          </a:xfrm>
          <a:custGeom>
            <a:avLst/>
            <a:gdLst>
              <a:gd name="T0" fmla="*/ 2877 w 5755"/>
              <a:gd name="T1" fmla="*/ 0 h 4071"/>
              <a:gd name="T2" fmla="*/ 2877 w 5755"/>
              <a:gd name="T3" fmla="*/ 0 h 4071"/>
              <a:gd name="T4" fmla="*/ 0 w 5755"/>
              <a:gd name="T5" fmla="*/ 1192 h 4071"/>
              <a:gd name="T6" fmla="*/ 2877 w 5755"/>
              <a:gd name="T7" fmla="*/ 4070 h 4071"/>
              <a:gd name="T8" fmla="*/ 5754 w 5755"/>
              <a:gd name="T9" fmla="*/ 1192 h 4071"/>
              <a:gd name="T10" fmla="*/ 5754 w 5755"/>
              <a:gd name="T11" fmla="*/ 1192 h 4071"/>
              <a:gd name="T12" fmla="*/ 2877 w 5755"/>
              <a:gd name="T13" fmla="*/ 0 h 40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55" h="4071">
                <a:moveTo>
                  <a:pt x="2877" y="0"/>
                </a:moveTo>
                <a:lnTo>
                  <a:pt x="2877" y="0"/>
                </a:lnTo>
                <a:cubicBezTo>
                  <a:pt x="1753" y="0"/>
                  <a:pt x="735" y="455"/>
                  <a:pt x="0" y="1192"/>
                </a:cubicBezTo>
                <a:lnTo>
                  <a:pt x="2877" y="4070"/>
                </a:lnTo>
                <a:lnTo>
                  <a:pt x="5754" y="1192"/>
                </a:lnTo>
                <a:lnTo>
                  <a:pt x="5754" y="1192"/>
                </a:lnTo>
                <a:cubicBezTo>
                  <a:pt x="5018" y="455"/>
                  <a:pt x="4001" y="0"/>
                  <a:pt x="2877" y="0"/>
                </a:cubicBezTo>
              </a:path>
            </a:pathLst>
          </a:custGeom>
          <a:solidFill>
            <a:srgbClr val="44546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0" cap="none" spc="0" normalizeH="0" baseline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Lato Light" panose="020F0502020204030203" pitchFamily="34" charset="0"/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7F71DB6A-9262-F98D-257B-6A33DCA2E2A6}"/>
              </a:ext>
            </a:extLst>
          </p:cNvPr>
          <p:cNvSpPr txBox="1">
            <a:spLocks/>
          </p:cNvSpPr>
          <p:nvPr/>
        </p:nvSpPr>
        <p:spPr>
          <a:xfrm>
            <a:off x="2952613" y="2748731"/>
            <a:ext cx="1101243" cy="952440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43818">
              <a:lnSpc>
                <a:spcPts val="1750"/>
              </a:lnSpc>
            </a:pPr>
            <a:r>
              <a:rPr lang="pt-BR" sz="700" b="1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Colaboração do cliente superior a negociação de contratos
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20827B-8906-14A7-1724-2AB194E96C3F}"/>
              </a:ext>
            </a:extLst>
          </p:cNvPr>
          <p:cNvSpPr txBox="1"/>
          <p:nvPr/>
        </p:nvSpPr>
        <p:spPr>
          <a:xfrm>
            <a:off x="3012762" y="2344575"/>
            <a:ext cx="1063112" cy="2308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pt-BR" sz="900" b="1">
                <a:solidFill>
                  <a:prstClr val="white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Transparência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A0417D35-AAB6-C66B-7716-A1CC8F1946DB}"/>
              </a:ext>
            </a:extLst>
          </p:cNvPr>
          <p:cNvSpPr txBox="1">
            <a:spLocks/>
          </p:cNvSpPr>
          <p:nvPr/>
        </p:nvSpPr>
        <p:spPr>
          <a:xfrm>
            <a:off x="1594259" y="2795716"/>
            <a:ext cx="1137788" cy="952440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43818">
              <a:lnSpc>
                <a:spcPts val="1750"/>
              </a:lnSpc>
            </a:pPr>
            <a:r>
              <a:rPr lang="pt-BR" sz="700" b="1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Solução funcional superior a documentação abrangente
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5A54319-5C4E-9990-808E-9A955997C44C}"/>
              </a:ext>
            </a:extLst>
          </p:cNvPr>
          <p:cNvSpPr txBox="1"/>
          <p:nvPr/>
        </p:nvSpPr>
        <p:spPr>
          <a:xfrm>
            <a:off x="1700427" y="2340988"/>
            <a:ext cx="966932" cy="2308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pt-BR" sz="900" b="1">
                <a:solidFill>
                  <a:prstClr val="white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Simplicidade</a:t>
            </a: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16560AAB-BF6E-977B-D9B2-758EE370FFE3}"/>
              </a:ext>
            </a:extLst>
          </p:cNvPr>
          <p:cNvSpPr txBox="1">
            <a:spLocks/>
          </p:cNvSpPr>
          <p:nvPr/>
        </p:nvSpPr>
        <p:spPr>
          <a:xfrm>
            <a:off x="4410333" y="2745146"/>
            <a:ext cx="1070237" cy="952440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43818">
              <a:lnSpc>
                <a:spcPts val="1750"/>
              </a:lnSpc>
            </a:pPr>
            <a:r>
              <a:rPr lang="pt-BR" sz="700" b="1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Respondendo à mudança superior a seguir um plano
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932EFD6-70E8-16AB-2141-37FEA239DF57}"/>
              </a:ext>
            </a:extLst>
          </p:cNvPr>
          <p:cNvSpPr txBox="1"/>
          <p:nvPr/>
        </p:nvSpPr>
        <p:spPr>
          <a:xfrm>
            <a:off x="4375887" y="2340988"/>
            <a:ext cx="1116011" cy="2308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914217"/>
            <a:r>
              <a:rPr lang="pt-BR" sz="900" b="1">
                <a:solidFill>
                  <a:prstClr val="white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Adaptabilidade</a:t>
            </a:r>
          </a:p>
        </p:txBody>
      </p:sp>
      <p:sp>
        <p:nvSpPr>
          <p:cNvPr id="138" name="Freeform 61">
            <a:extLst>
              <a:ext uri="{FF2B5EF4-FFF2-40B4-BE49-F238E27FC236}">
                <a16:creationId xmlns:a16="http://schemas.microsoft.com/office/drawing/2014/main" id="{C4D6D662-59E3-AB95-3FC1-4821880BDBAB}"/>
              </a:ext>
            </a:extLst>
          </p:cNvPr>
          <p:cNvSpPr/>
          <p:nvPr/>
        </p:nvSpPr>
        <p:spPr>
          <a:xfrm rot="1363340">
            <a:off x="1033547" y="4610768"/>
            <a:ext cx="603400" cy="612819"/>
          </a:xfrm>
          <a:custGeom>
            <a:avLst/>
            <a:gdLst>
              <a:gd name="connsiteX0" fmla="*/ 1669783 w 3328700"/>
              <a:gd name="connsiteY0" fmla="*/ 0 h 3380659"/>
              <a:gd name="connsiteX1" fmla="*/ 3328700 w 3328700"/>
              <a:gd name="connsiteY1" fmla="*/ 1185230 h 3380659"/>
              <a:gd name="connsiteX2" fmla="*/ 2416872 w 3328700"/>
              <a:gd name="connsiteY2" fmla="*/ 3378978 h 3380659"/>
              <a:gd name="connsiteX3" fmla="*/ 2297921 w 3328700"/>
              <a:gd name="connsiteY3" fmla="*/ 3336751 h 3380659"/>
              <a:gd name="connsiteX4" fmla="*/ 1036334 w 3328700"/>
              <a:gd name="connsiteY4" fmla="*/ 3337495 h 3380659"/>
              <a:gd name="connsiteX5" fmla="*/ 916645 w 3328700"/>
              <a:gd name="connsiteY5" fmla="*/ 3380659 h 3380659"/>
              <a:gd name="connsiteX6" fmla="*/ 0 w 3328700"/>
              <a:gd name="connsiteY6" fmla="*/ 1192992 h 3380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8700" h="3380659">
                <a:moveTo>
                  <a:pt x="1669783" y="0"/>
                </a:moveTo>
                <a:lnTo>
                  <a:pt x="3328700" y="1185230"/>
                </a:lnTo>
                <a:lnTo>
                  <a:pt x="2416872" y="3378978"/>
                </a:lnTo>
                <a:lnTo>
                  <a:pt x="2297921" y="3336751"/>
                </a:lnTo>
                <a:cubicBezTo>
                  <a:pt x="1896967" y="3215623"/>
                  <a:pt x="1459228" y="3208820"/>
                  <a:pt x="1036334" y="3337495"/>
                </a:cubicBezTo>
                <a:lnTo>
                  <a:pt x="916645" y="3380659"/>
                </a:lnTo>
                <a:lnTo>
                  <a:pt x="0" y="1192992"/>
                </a:lnTo>
                <a:close/>
              </a:path>
            </a:pathLst>
          </a:cu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Freeform 75">
            <a:extLst>
              <a:ext uri="{FF2B5EF4-FFF2-40B4-BE49-F238E27FC236}">
                <a16:creationId xmlns:a16="http://schemas.microsoft.com/office/drawing/2014/main" id="{975A6B29-4A51-5395-B288-187E04DD08FA}"/>
              </a:ext>
            </a:extLst>
          </p:cNvPr>
          <p:cNvSpPr/>
          <p:nvPr/>
        </p:nvSpPr>
        <p:spPr>
          <a:xfrm rot="1363340">
            <a:off x="1384394" y="5000627"/>
            <a:ext cx="588893" cy="589823"/>
          </a:xfrm>
          <a:custGeom>
            <a:avLst/>
            <a:gdLst>
              <a:gd name="connsiteX0" fmla="*/ 913025 w 3248668"/>
              <a:gd name="connsiteY0" fmla="*/ 0 h 3253798"/>
              <a:gd name="connsiteX1" fmla="*/ 2912846 w 3248668"/>
              <a:gd name="connsiteY1" fmla="*/ 333074 h 3253798"/>
              <a:gd name="connsiteX2" fmla="*/ 3248668 w 3248668"/>
              <a:gd name="connsiteY2" fmla="*/ 2349394 h 3253798"/>
              <a:gd name="connsiteX3" fmla="*/ 1050625 w 3248668"/>
              <a:gd name="connsiteY3" fmla="*/ 3253798 h 3253798"/>
              <a:gd name="connsiteX4" fmla="*/ 988555 w 3248668"/>
              <a:gd name="connsiteY4" fmla="*/ 3124324 h 3253798"/>
              <a:gd name="connsiteX5" fmla="*/ 90104 w 3248668"/>
              <a:gd name="connsiteY5" fmla="*/ 2238668 h 3253798"/>
              <a:gd name="connsiteX6" fmla="*/ 0 w 3248668"/>
              <a:gd name="connsiteY6" fmla="*/ 2196630 h 325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8668" h="3253798">
                <a:moveTo>
                  <a:pt x="913025" y="0"/>
                </a:moveTo>
                <a:lnTo>
                  <a:pt x="2912846" y="333074"/>
                </a:lnTo>
                <a:lnTo>
                  <a:pt x="3248668" y="2349394"/>
                </a:lnTo>
                <a:lnTo>
                  <a:pt x="1050625" y="3253798"/>
                </a:lnTo>
                <a:lnTo>
                  <a:pt x="988555" y="3124324"/>
                </a:lnTo>
                <a:cubicBezTo>
                  <a:pt x="777490" y="2735932"/>
                  <a:pt x="460796" y="2433663"/>
                  <a:pt x="90104" y="2238668"/>
                </a:cubicBezTo>
                <a:lnTo>
                  <a:pt x="0" y="2196630"/>
                </a:ln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Freeform 63">
            <a:extLst>
              <a:ext uri="{FF2B5EF4-FFF2-40B4-BE49-F238E27FC236}">
                <a16:creationId xmlns:a16="http://schemas.microsoft.com/office/drawing/2014/main" id="{DB033BEC-C450-8ECF-30AB-3C497098ABA8}"/>
              </a:ext>
            </a:extLst>
          </p:cNvPr>
          <p:cNvSpPr/>
          <p:nvPr/>
        </p:nvSpPr>
        <p:spPr>
          <a:xfrm rot="1363340">
            <a:off x="532298" y="4643903"/>
            <a:ext cx="587568" cy="588628"/>
          </a:xfrm>
          <a:custGeom>
            <a:avLst/>
            <a:gdLst>
              <a:gd name="connsiteX0" fmla="*/ 334462 w 3241362"/>
              <a:gd name="connsiteY0" fmla="*/ 330874 h 3247207"/>
              <a:gd name="connsiteX1" fmla="*/ 2321077 w 3241362"/>
              <a:gd name="connsiteY1" fmla="*/ 0 h 3247207"/>
              <a:gd name="connsiteX2" fmla="*/ 3241362 w 3241362"/>
              <a:gd name="connsiteY2" fmla="*/ 2196353 h 3247207"/>
              <a:gd name="connsiteX3" fmla="*/ 3127428 w 3241362"/>
              <a:gd name="connsiteY3" fmla="*/ 2250973 h 3247207"/>
              <a:gd name="connsiteX4" fmla="*/ 2241771 w 3241362"/>
              <a:gd name="connsiteY4" fmla="*/ 3149425 h 3247207"/>
              <a:gd name="connsiteX5" fmla="*/ 2196152 w 3241362"/>
              <a:gd name="connsiteY5" fmla="*/ 3247207 h 3247207"/>
              <a:gd name="connsiteX6" fmla="*/ 0 w 3241362"/>
              <a:gd name="connsiteY6" fmla="*/ 2339029 h 324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1362" h="3247207">
                <a:moveTo>
                  <a:pt x="334462" y="330874"/>
                </a:moveTo>
                <a:lnTo>
                  <a:pt x="2321077" y="0"/>
                </a:lnTo>
                <a:lnTo>
                  <a:pt x="3241362" y="2196353"/>
                </a:lnTo>
                <a:lnTo>
                  <a:pt x="3127428" y="2250973"/>
                </a:lnTo>
                <a:cubicBezTo>
                  <a:pt x="2739036" y="2462038"/>
                  <a:pt x="2436766" y="2778733"/>
                  <a:pt x="2241771" y="3149425"/>
                </a:cubicBezTo>
                <a:lnTo>
                  <a:pt x="2196152" y="3247207"/>
                </a:lnTo>
                <a:lnTo>
                  <a:pt x="0" y="2339029"/>
                </a:ln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Freeform 65">
            <a:extLst>
              <a:ext uri="{FF2B5EF4-FFF2-40B4-BE49-F238E27FC236}">
                <a16:creationId xmlns:a16="http://schemas.microsoft.com/office/drawing/2014/main" id="{80988949-BC1E-C8EE-8A3E-D10BAB3BF0D7}"/>
              </a:ext>
            </a:extLst>
          </p:cNvPr>
          <p:cNvSpPr/>
          <p:nvPr/>
        </p:nvSpPr>
        <p:spPr>
          <a:xfrm rot="1363340">
            <a:off x="143510" y="4981239"/>
            <a:ext cx="612465" cy="597717"/>
          </a:xfrm>
          <a:custGeom>
            <a:avLst/>
            <a:gdLst>
              <a:gd name="connsiteX0" fmla="*/ 1180319 w 3378706"/>
              <a:gd name="connsiteY0" fmla="*/ 0 h 3297346"/>
              <a:gd name="connsiteX1" fmla="*/ 3377856 w 3378706"/>
              <a:gd name="connsiteY1" fmla="*/ 908750 h 3297346"/>
              <a:gd name="connsiteX2" fmla="*/ 3338466 w 3378706"/>
              <a:gd name="connsiteY2" fmla="*/ 1019714 h 3297346"/>
              <a:gd name="connsiteX3" fmla="*/ 3339209 w 3378706"/>
              <a:gd name="connsiteY3" fmla="*/ 2281301 h 3297346"/>
              <a:gd name="connsiteX4" fmla="*/ 3378706 w 3378706"/>
              <a:gd name="connsiteY4" fmla="*/ 2390819 h 3297346"/>
              <a:gd name="connsiteX5" fmla="*/ 1175502 w 3378706"/>
              <a:gd name="connsiteY5" fmla="*/ 3297346 h 3297346"/>
              <a:gd name="connsiteX6" fmla="*/ 0 w 3378706"/>
              <a:gd name="connsiteY6" fmla="*/ 1652044 h 3297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8706" h="3297346">
                <a:moveTo>
                  <a:pt x="1180319" y="0"/>
                </a:moveTo>
                <a:lnTo>
                  <a:pt x="3377856" y="908750"/>
                </a:lnTo>
                <a:lnTo>
                  <a:pt x="3338466" y="1019714"/>
                </a:lnTo>
                <a:cubicBezTo>
                  <a:pt x="3217337" y="1420667"/>
                  <a:pt x="3210534" y="1858407"/>
                  <a:pt x="3339209" y="2281301"/>
                </a:cubicBezTo>
                <a:lnTo>
                  <a:pt x="3378706" y="2390819"/>
                </a:lnTo>
                <a:lnTo>
                  <a:pt x="1175502" y="3297346"/>
                </a:lnTo>
                <a:lnTo>
                  <a:pt x="0" y="1652044"/>
                </a:lnTo>
                <a:close/>
              </a:path>
            </a:pathLst>
          </a:cu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Freeform 73">
            <a:extLst>
              <a:ext uri="{FF2B5EF4-FFF2-40B4-BE49-F238E27FC236}">
                <a16:creationId xmlns:a16="http://schemas.microsoft.com/office/drawing/2014/main" id="{A40873F7-C3B1-8084-C1B9-4D96E7BEE365}"/>
              </a:ext>
            </a:extLst>
          </p:cNvPr>
          <p:cNvSpPr/>
          <p:nvPr/>
        </p:nvSpPr>
        <p:spPr>
          <a:xfrm rot="1363340">
            <a:off x="1392474" y="5505707"/>
            <a:ext cx="613034" cy="597716"/>
          </a:xfrm>
          <a:custGeom>
            <a:avLst/>
            <a:gdLst>
              <a:gd name="connsiteX0" fmla="*/ 2837 w 3381845"/>
              <a:gd name="connsiteY0" fmla="*/ 906652 h 3297345"/>
              <a:gd name="connsiteX1" fmla="*/ 2206344 w 3381845"/>
              <a:gd name="connsiteY1" fmla="*/ 0 h 3297345"/>
              <a:gd name="connsiteX2" fmla="*/ 3381845 w 3381845"/>
              <a:gd name="connsiteY2" fmla="*/ 1645300 h 3297345"/>
              <a:gd name="connsiteX3" fmla="*/ 2201526 w 3381845"/>
              <a:gd name="connsiteY3" fmla="*/ 3297345 h 3297345"/>
              <a:gd name="connsiteX4" fmla="*/ 0 w 3381845"/>
              <a:gd name="connsiteY4" fmla="*/ 2386946 h 3297345"/>
              <a:gd name="connsiteX5" fmla="*/ 40902 w 3381845"/>
              <a:gd name="connsiteY5" fmla="*/ 2271725 h 3297345"/>
              <a:gd name="connsiteX6" fmla="*/ 40159 w 3381845"/>
              <a:gd name="connsiteY6" fmla="*/ 1010137 h 329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1845" h="3297345">
                <a:moveTo>
                  <a:pt x="2837" y="906652"/>
                </a:moveTo>
                <a:lnTo>
                  <a:pt x="2206344" y="0"/>
                </a:lnTo>
                <a:lnTo>
                  <a:pt x="3381845" y="1645300"/>
                </a:lnTo>
                <a:lnTo>
                  <a:pt x="2201526" y="3297345"/>
                </a:lnTo>
                <a:lnTo>
                  <a:pt x="0" y="2386946"/>
                </a:lnTo>
                <a:lnTo>
                  <a:pt x="40902" y="2271725"/>
                </a:lnTo>
                <a:cubicBezTo>
                  <a:pt x="162031" y="1870771"/>
                  <a:pt x="168834" y="1433031"/>
                  <a:pt x="40159" y="1010137"/>
                </a:cubicBezTo>
                <a:close/>
              </a:path>
            </a:pathLst>
          </a:cu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Freeform 67">
            <a:extLst>
              <a:ext uri="{FF2B5EF4-FFF2-40B4-BE49-F238E27FC236}">
                <a16:creationId xmlns:a16="http://schemas.microsoft.com/office/drawing/2014/main" id="{B21731FF-C9C7-F57E-FABD-00C3C13FD424}"/>
              </a:ext>
            </a:extLst>
          </p:cNvPr>
          <p:cNvSpPr/>
          <p:nvPr/>
        </p:nvSpPr>
        <p:spPr>
          <a:xfrm rot="1363340">
            <a:off x="175702" y="5494360"/>
            <a:ext cx="589193" cy="589844"/>
          </a:xfrm>
          <a:custGeom>
            <a:avLst/>
            <a:gdLst>
              <a:gd name="connsiteX0" fmla="*/ 0 w 3250323"/>
              <a:gd name="connsiteY0" fmla="*/ 904525 h 3253919"/>
              <a:gd name="connsiteX1" fmla="*/ 2198339 w 3250323"/>
              <a:gd name="connsiteY1" fmla="*/ 0 h 3253919"/>
              <a:gd name="connsiteX2" fmla="*/ 2257636 w 3250323"/>
              <a:gd name="connsiteY2" fmla="*/ 123689 h 3253919"/>
              <a:gd name="connsiteX3" fmla="*/ 3156088 w 3250323"/>
              <a:gd name="connsiteY3" fmla="*/ 1009346 h 3253919"/>
              <a:gd name="connsiteX4" fmla="*/ 3250323 w 3250323"/>
              <a:gd name="connsiteY4" fmla="*/ 1053310 h 3253919"/>
              <a:gd name="connsiteX5" fmla="*/ 2335643 w 3250323"/>
              <a:gd name="connsiteY5" fmla="*/ 3253919 h 3253919"/>
              <a:gd name="connsiteX6" fmla="*/ 335822 w 3250323"/>
              <a:gd name="connsiteY6" fmla="*/ 2920845 h 325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0323" h="3253919">
                <a:moveTo>
                  <a:pt x="0" y="904525"/>
                </a:moveTo>
                <a:lnTo>
                  <a:pt x="2198339" y="0"/>
                </a:lnTo>
                <a:lnTo>
                  <a:pt x="2257636" y="123689"/>
                </a:lnTo>
                <a:cubicBezTo>
                  <a:pt x="2468702" y="512080"/>
                  <a:pt x="2785396" y="814350"/>
                  <a:pt x="3156088" y="1009346"/>
                </a:cubicBezTo>
                <a:lnTo>
                  <a:pt x="3250323" y="1053310"/>
                </a:lnTo>
                <a:lnTo>
                  <a:pt x="2335643" y="3253919"/>
                </a:lnTo>
                <a:lnTo>
                  <a:pt x="335822" y="2920845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Freeform 71">
            <a:extLst>
              <a:ext uri="{FF2B5EF4-FFF2-40B4-BE49-F238E27FC236}">
                <a16:creationId xmlns:a16="http://schemas.microsoft.com/office/drawing/2014/main" id="{6BEC0F29-DA57-37AE-4312-0AB3BF2994D9}"/>
              </a:ext>
            </a:extLst>
          </p:cNvPr>
          <p:cNvSpPr/>
          <p:nvPr/>
        </p:nvSpPr>
        <p:spPr>
          <a:xfrm rot="1363340">
            <a:off x="1028760" y="5851839"/>
            <a:ext cx="588017" cy="588957"/>
          </a:xfrm>
          <a:custGeom>
            <a:avLst/>
            <a:gdLst>
              <a:gd name="connsiteX0" fmla="*/ 1043303 w 3243838"/>
              <a:gd name="connsiteY0" fmla="*/ 0 h 3249020"/>
              <a:gd name="connsiteX1" fmla="*/ 3243838 w 3243838"/>
              <a:gd name="connsiteY1" fmla="*/ 909991 h 3249020"/>
              <a:gd name="connsiteX2" fmla="*/ 2909376 w 3243838"/>
              <a:gd name="connsiteY2" fmla="*/ 2918146 h 3249020"/>
              <a:gd name="connsiteX3" fmla="*/ 922760 w 3243838"/>
              <a:gd name="connsiteY3" fmla="*/ 3249020 h 3249020"/>
              <a:gd name="connsiteX4" fmla="*/ 0 w 3243838"/>
              <a:gd name="connsiteY4" fmla="*/ 1046760 h 3249020"/>
              <a:gd name="connsiteX5" fmla="*/ 113936 w 3243838"/>
              <a:gd name="connsiteY5" fmla="*/ 992139 h 3249020"/>
              <a:gd name="connsiteX6" fmla="*/ 999593 w 3243838"/>
              <a:gd name="connsiteY6" fmla="*/ 93687 h 324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3838" h="3249020">
                <a:moveTo>
                  <a:pt x="1043303" y="0"/>
                </a:moveTo>
                <a:lnTo>
                  <a:pt x="3243838" y="909991"/>
                </a:lnTo>
                <a:lnTo>
                  <a:pt x="2909376" y="2918146"/>
                </a:lnTo>
                <a:lnTo>
                  <a:pt x="922760" y="3249020"/>
                </a:lnTo>
                <a:lnTo>
                  <a:pt x="0" y="1046760"/>
                </a:lnTo>
                <a:lnTo>
                  <a:pt x="113936" y="992139"/>
                </a:lnTo>
                <a:cubicBezTo>
                  <a:pt x="502328" y="781074"/>
                  <a:pt x="804598" y="464379"/>
                  <a:pt x="999593" y="93687"/>
                </a:cubicBezTo>
                <a:close/>
              </a:path>
            </a:pathLst>
          </a:cu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Freeform 69">
            <a:extLst>
              <a:ext uri="{FF2B5EF4-FFF2-40B4-BE49-F238E27FC236}">
                <a16:creationId xmlns:a16="http://schemas.microsoft.com/office/drawing/2014/main" id="{C5A1BE46-7D0A-C012-50E4-D79DCFC6886C}"/>
              </a:ext>
            </a:extLst>
          </p:cNvPr>
          <p:cNvSpPr/>
          <p:nvPr/>
        </p:nvSpPr>
        <p:spPr>
          <a:xfrm rot="1363340">
            <a:off x="512255" y="5860156"/>
            <a:ext cx="603400" cy="613890"/>
          </a:xfrm>
          <a:custGeom>
            <a:avLst/>
            <a:gdLst>
              <a:gd name="connsiteX0" fmla="*/ 913648 w 3328700"/>
              <a:gd name="connsiteY0" fmla="*/ 3208 h 3386565"/>
              <a:gd name="connsiteX1" fmla="*/ 1028303 w 3328700"/>
              <a:gd name="connsiteY1" fmla="*/ 43909 h 3386565"/>
              <a:gd name="connsiteX2" fmla="*/ 2289890 w 3328700"/>
              <a:gd name="connsiteY2" fmla="*/ 43165 h 3386565"/>
              <a:gd name="connsiteX3" fmla="*/ 2409580 w 3328700"/>
              <a:gd name="connsiteY3" fmla="*/ 0 h 3386565"/>
              <a:gd name="connsiteX4" fmla="*/ 3328700 w 3328700"/>
              <a:gd name="connsiteY4" fmla="*/ 2193574 h 3386565"/>
              <a:gd name="connsiteX5" fmla="*/ 1658918 w 3328700"/>
              <a:gd name="connsiteY5" fmla="*/ 3386565 h 3386565"/>
              <a:gd name="connsiteX6" fmla="*/ 0 w 3328700"/>
              <a:gd name="connsiteY6" fmla="*/ 2201336 h 338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8700" h="3386565">
                <a:moveTo>
                  <a:pt x="913648" y="3208"/>
                </a:moveTo>
                <a:lnTo>
                  <a:pt x="1028303" y="43909"/>
                </a:lnTo>
                <a:cubicBezTo>
                  <a:pt x="1429256" y="165037"/>
                  <a:pt x="1866996" y="171841"/>
                  <a:pt x="2289890" y="43165"/>
                </a:cubicBezTo>
                <a:lnTo>
                  <a:pt x="2409580" y="0"/>
                </a:lnTo>
                <a:lnTo>
                  <a:pt x="3328700" y="2193574"/>
                </a:lnTo>
                <a:lnTo>
                  <a:pt x="1658918" y="3386565"/>
                </a:lnTo>
                <a:lnTo>
                  <a:pt x="0" y="2201336"/>
                </a:lnTo>
                <a:close/>
              </a:path>
            </a:pathLst>
          </a:cu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Freeform 997">
            <a:extLst>
              <a:ext uri="{FF2B5EF4-FFF2-40B4-BE49-F238E27FC236}">
                <a16:creationId xmlns:a16="http://schemas.microsoft.com/office/drawing/2014/main" id="{31950A52-C32A-8724-E155-D41F7866FD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6140" y="5701716"/>
            <a:ext cx="205700" cy="205700"/>
          </a:xfrm>
          <a:custGeom>
            <a:avLst/>
            <a:gdLst>
              <a:gd name="T0" fmla="*/ 2743738 w 290153"/>
              <a:gd name="T1" fmla="*/ 5217835 h 290151"/>
              <a:gd name="T2" fmla="*/ 2590485 w 290153"/>
              <a:gd name="T3" fmla="*/ 5283497 h 290151"/>
              <a:gd name="T4" fmla="*/ 978980 w 290153"/>
              <a:gd name="T5" fmla="*/ 5152141 h 290151"/>
              <a:gd name="T6" fmla="*/ 1107989 w 290153"/>
              <a:gd name="T7" fmla="*/ 5283497 h 290151"/>
              <a:gd name="T8" fmla="*/ 948606 w 290153"/>
              <a:gd name="T9" fmla="*/ 5217835 h 290151"/>
              <a:gd name="T10" fmla="*/ 4517387 w 290153"/>
              <a:gd name="T11" fmla="*/ 5122939 h 290151"/>
              <a:gd name="T12" fmla="*/ 3942893 w 290153"/>
              <a:gd name="T13" fmla="*/ 5305086 h 290151"/>
              <a:gd name="T14" fmla="*/ 1861878 w 290153"/>
              <a:gd name="T15" fmla="*/ 5122939 h 290151"/>
              <a:gd name="T16" fmla="*/ 1770764 w 290153"/>
              <a:gd name="T17" fmla="*/ 5214011 h 290151"/>
              <a:gd name="T18" fmla="*/ 172053 w 290153"/>
              <a:gd name="T19" fmla="*/ 5104082 h 290151"/>
              <a:gd name="T20" fmla="*/ 3490559 w 290153"/>
              <a:gd name="T21" fmla="*/ 5104082 h 290151"/>
              <a:gd name="T22" fmla="*/ 437179 w 290153"/>
              <a:gd name="T23" fmla="*/ 4845288 h 290151"/>
              <a:gd name="T24" fmla="*/ 4387748 w 290153"/>
              <a:gd name="T25" fmla="*/ 2873914 h 290151"/>
              <a:gd name="T26" fmla="*/ 4296658 w 290153"/>
              <a:gd name="T27" fmla="*/ 2782836 h 290151"/>
              <a:gd name="T28" fmla="*/ 2901824 w 290153"/>
              <a:gd name="T29" fmla="*/ 2964973 h 290151"/>
              <a:gd name="T30" fmla="*/ 1306533 w 290153"/>
              <a:gd name="T31" fmla="*/ 2094268 h 290151"/>
              <a:gd name="T32" fmla="*/ 2088597 w 290153"/>
              <a:gd name="T33" fmla="*/ 2437693 h 290151"/>
              <a:gd name="T34" fmla="*/ 1270694 w 290153"/>
              <a:gd name="T35" fmla="*/ 2616544 h 290151"/>
              <a:gd name="T36" fmla="*/ 689548 w 290153"/>
              <a:gd name="T37" fmla="*/ 2874128 h 290151"/>
              <a:gd name="T38" fmla="*/ 1270694 w 290153"/>
              <a:gd name="T39" fmla="*/ 3131707 h 290151"/>
              <a:gd name="T40" fmla="*/ 2088597 w 290153"/>
              <a:gd name="T41" fmla="*/ 3310560 h 290151"/>
              <a:gd name="T42" fmla="*/ 1306533 w 290153"/>
              <a:gd name="T43" fmla="*/ 3653985 h 290151"/>
              <a:gd name="T44" fmla="*/ 510197 w 290153"/>
              <a:gd name="T45" fmla="*/ 2938529 h 290151"/>
              <a:gd name="T46" fmla="*/ 1306533 w 290153"/>
              <a:gd name="T47" fmla="*/ 2094268 h 290151"/>
              <a:gd name="T48" fmla="*/ 3672889 w 290153"/>
              <a:gd name="T49" fmla="*/ 2196805 h 290151"/>
              <a:gd name="T50" fmla="*/ 3811565 w 290153"/>
              <a:gd name="T51" fmla="*/ 2499420 h 290151"/>
              <a:gd name="T52" fmla="*/ 3585338 w 290153"/>
              <a:gd name="T53" fmla="*/ 2787637 h 290151"/>
              <a:gd name="T54" fmla="*/ 3672889 w 290153"/>
              <a:gd name="T55" fmla="*/ 3637849 h 290151"/>
              <a:gd name="T56" fmla="*/ 3490479 w 290153"/>
              <a:gd name="T57" fmla="*/ 3544189 h 290151"/>
              <a:gd name="T58" fmla="*/ 3351827 w 290153"/>
              <a:gd name="T59" fmla="*/ 3241556 h 290151"/>
              <a:gd name="T60" fmla="*/ 3585338 w 290153"/>
              <a:gd name="T61" fmla="*/ 2960563 h 290151"/>
              <a:gd name="T62" fmla="*/ 3490479 w 290153"/>
              <a:gd name="T63" fmla="*/ 2110349 h 290151"/>
              <a:gd name="T64" fmla="*/ 2501455 w 290153"/>
              <a:gd name="T65" fmla="*/ 2889939 h 290151"/>
              <a:gd name="T66" fmla="*/ 3583707 w 290153"/>
              <a:gd name="T67" fmla="*/ 1811589 h 290151"/>
              <a:gd name="T68" fmla="*/ 172053 w 290153"/>
              <a:gd name="T69" fmla="*/ 4406762 h 290151"/>
              <a:gd name="T70" fmla="*/ 3490559 w 290153"/>
              <a:gd name="T71" fmla="*/ 4406762 h 290151"/>
              <a:gd name="T72" fmla="*/ 3490559 w 290153"/>
              <a:gd name="T73" fmla="*/ 1639084 h 290151"/>
              <a:gd name="T74" fmla="*/ 437179 w 290153"/>
              <a:gd name="T75" fmla="*/ 1107054 h 290151"/>
              <a:gd name="T76" fmla="*/ 4609577 w 290153"/>
              <a:gd name="T77" fmla="*/ 533785 h 290151"/>
              <a:gd name="T78" fmla="*/ 3857768 w 290153"/>
              <a:gd name="T79" fmla="*/ 533785 h 290151"/>
              <a:gd name="T80" fmla="*/ 1952900 w 290153"/>
              <a:gd name="T81" fmla="*/ 533785 h 290151"/>
              <a:gd name="T82" fmla="*/ 1861878 w 290153"/>
              <a:gd name="T83" fmla="*/ 442755 h 290151"/>
              <a:gd name="T84" fmla="*/ 172053 w 290153"/>
              <a:gd name="T85" fmla="*/ 1020801 h 290151"/>
              <a:gd name="T86" fmla="*/ 3490559 w 290153"/>
              <a:gd name="T87" fmla="*/ 1020801 h 290151"/>
              <a:gd name="T88" fmla="*/ 673727 w 290153"/>
              <a:gd name="T89" fmla="*/ 172546 h 290151"/>
              <a:gd name="T90" fmla="*/ 5779473 w 290153"/>
              <a:gd name="T91" fmla="*/ 201335 h 290151"/>
              <a:gd name="T92" fmla="*/ 3722119 w 290153"/>
              <a:gd name="T93" fmla="*/ 5779816 h 290151"/>
              <a:gd name="T94" fmla="*/ 5579492 w 290153"/>
              <a:gd name="T95" fmla="*/ 5607295 h 290151"/>
              <a:gd name="T96" fmla="*/ 3950722 w 290153"/>
              <a:gd name="T97" fmla="*/ 4845288 h 290151"/>
              <a:gd name="T98" fmla="*/ 5608036 w 290153"/>
              <a:gd name="T99" fmla="*/ 4672755 h 290151"/>
              <a:gd name="T100" fmla="*/ 3865010 w 290153"/>
              <a:gd name="T101" fmla="*/ 1020801 h 290151"/>
              <a:gd name="T102" fmla="*/ 5608036 w 290153"/>
              <a:gd name="T103" fmla="*/ 201335 h 290151"/>
              <a:gd name="T104" fmla="*/ 3636408 w 290153"/>
              <a:gd name="T105" fmla="*/ 86204 h 290151"/>
              <a:gd name="T106" fmla="*/ 3003162 w 290153"/>
              <a:gd name="T107" fmla="*/ 0 h 290151"/>
              <a:gd name="T108" fmla="*/ 4830816 w 290153"/>
              <a:gd name="T109" fmla="*/ 2889939 h 290151"/>
              <a:gd name="T110" fmla="*/ 3003162 w 290153"/>
              <a:gd name="T111" fmla="*/ 5779816 h 290151"/>
              <a:gd name="T112" fmla="*/ 0 w 290153"/>
              <a:gd name="T113" fmla="*/ 668573 h 29015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0153" h="290151">
                <a:moveTo>
                  <a:pt x="130053" y="258641"/>
                </a:moveTo>
                <a:cubicBezTo>
                  <a:pt x="131884" y="257175"/>
                  <a:pt x="134815" y="257175"/>
                  <a:pt x="136647" y="258641"/>
                </a:cubicBezTo>
                <a:cubicBezTo>
                  <a:pt x="137013" y="259373"/>
                  <a:pt x="137746" y="260839"/>
                  <a:pt x="137746" y="261938"/>
                </a:cubicBezTo>
                <a:cubicBezTo>
                  <a:pt x="137746" y="263037"/>
                  <a:pt x="137013" y="264136"/>
                  <a:pt x="136647" y="265235"/>
                </a:cubicBezTo>
                <a:cubicBezTo>
                  <a:pt x="135548" y="265968"/>
                  <a:pt x="134449" y="266334"/>
                  <a:pt x="133350" y="266334"/>
                </a:cubicBezTo>
                <a:cubicBezTo>
                  <a:pt x="131884" y="266334"/>
                  <a:pt x="130785" y="265968"/>
                  <a:pt x="130053" y="265235"/>
                </a:cubicBezTo>
                <a:cubicBezTo>
                  <a:pt x="129320" y="264136"/>
                  <a:pt x="128587" y="263037"/>
                  <a:pt x="128587" y="261938"/>
                </a:cubicBezTo>
                <a:cubicBezTo>
                  <a:pt x="128587" y="260839"/>
                  <a:pt x="129320" y="259373"/>
                  <a:pt x="130053" y="258641"/>
                </a:cubicBezTo>
                <a:close/>
                <a:moveTo>
                  <a:pt x="49149" y="258641"/>
                </a:moveTo>
                <a:cubicBezTo>
                  <a:pt x="51054" y="257175"/>
                  <a:pt x="53721" y="257175"/>
                  <a:pt x="55626" y="258641"/>
                </a:cubicBezTo>
                <a:cubicBezTo>
                  <a:pt x="56388" y="259373"/>
                  <a:pt x="56769" y="260839"/>
                  <a:pt x="56769" y="261938"/>
                </a:cubicBezTo>
                <a:cubicBezTo>
                  <a:pt x="56769" y="263037"/>
                  <a:pt x="56388" y="264136"/>
                  <a:pt x="55626" y="265235"/>
                </a:cubicBezTo>
                <a:cubicBezTo>
                  <a:pt x="54864" y="265968"/>
                  <a:pt x="53340" y="266334"/>
                  <a:pt x="52578" y="266334"/>
                </a:cubicBezTo>
                <a:cubicBezTo>
                  <a:pt x="51054" y="266334"/>
                  <a:pt x="49911" y="265968"/>
                  <a:pt x="49149" y="265235"/>
                </a:cubicBezTo>
                <a:cubicBezTo>
                  <a:pt x="48006" y="264136"/>
                  <a:pt x="47625" y="263037"/>
                  <a:pt x="47625" y="261938"/>
                </a:cubicBezTo>
                <a:cubicBezTo>
                  <a:pt x="47625" y="260839"/>
                  <a:pt x="48006" y="259373"/>
                  <a:pt x="49149" y="258641"/>
                </a:cubicBezTo>
                <a:close/>
                <a:moveTo>
                  <a:pt x="197948" y="257175"/>
                </a:moveTo>
                <a:lnTo>
                  <a:pt x="226790" y="257175"/>
                </a:lnTo>
                <a:cubicBezTo>
                  <a:pt x="229639" y="257175"/>
                  <a:pt x="231419" y="259080"/>
                  <a:pt x="231419" y="261747"/>
                </a:cubicBezTo>
                <a:cubicBezTo>
                  <a:pt x="231419" y="264033"/>
                  <a:pt x="229639" y="266319"/>
                  <a:pt x="226790" y="266319"/>
                </a:cubicBezTo>
                <a:lnTo>
                  <a:pt x="197948" y="266319"/>
                </a:lnTo>
                <a:cubicBezTo>
                  <a:pt x="195812" y="266319"/>
                  <a:pt x="193675" y="264033"/>
                  <a:pt x="193675" y="261747"/>
                </a:cubicBezTo>
                <a:cubicBezTo>
                  <a:pt x="193675" y="259080"/>
                  <a:pt x="195812" y="257175"/>
                  <a:pt x="197948" y="257175"/>
                </a:cubicBezTo>
                <a:close/>
                <a:moveTo>
                  <a:pt x="93472" y="257175"/>
                </a:moveTo>
                <a:cubicBezTo>
                  <a:pt x="96139" y="257175"/>
                  <a:pt x="98044" y="259080"/>
                  <a:pt x="98044" y="261747"/>
                </a:cubicBezTo>
                <a:cubicBezTo>
                  <a:pt x="98044" y="264033"/>
                  <a:pt x="96139" y="266319"/>
                  <a:pt x="93472" y="266319"/>
                </a:cubicBezTo>
                <a:cubicBezTo>
                  <a:pt x="91186" y="266319"/>
                  <a:pt x="88900" y="264033"/>
                  <a:pt x="88900" y="261747"/>
                </a:cubicBezTo>
                <a:cubicBezTo>
                  <a:pt x="88900" y="259080"/>
                  <a:pt x="91186" y="257175"/>
                  <a:pt x="93472" y="257175"/>
                </a:cubicBezTo>
                <a:close/>
                <a:moveTo>
                  <a:pt x="8636" y="238906"/>
                </a:moveTo>
                <a:lnTo>
                  <a:pt x="8636" y="256228"/>
                </a:lnTo>
                <a:cubicBezTo>
                  <a:pt x="8636" y="269942"/>
                  <a:pt x="20150" y="281490"/>
                  <a:pt x="33824" y="281490"/>
                </a:cubicBezTo>
                <a:lnTo>
                  <a:pt x="150770" y="281490"/>
                </a:lnTo>
                <a:cubicBezTo>
                  <a:pt x="164444" y="281490"/>
                  <a:pt x="175239" y="269942"/>
                  <a:pt x="175239" y="256228"/>
                </a:cubicBezTo>
                <a:lnTo>
                  <a:pt x="175239" y="238906"/>
                </a:lnTo>
                <a:cubicBezTo>
                  <a:pt x="171640" y="241432"/>
                  <a:pt x="167322" y="243236"/>
                  <a:pt x="162285" y="243236"/>
                </a:cubicBezTo>
                <a:lnTo>
                  <a:pt x="21950" y="243236"/>
                </a:lnTo>
                <a:cubicBezTo>
                  <a:pt x="17272" y="243236"/>
                  <a:pt x="12594" y="241432"/>
                  <a:pt x="8636" y="238906"/>
                </a:cubicBezTo>
                <a:close/>
                <a:moveTo>
                  <a:pt x="215709" y="139700"/>
                </a:moveTo>
                <a:cubicBezTo>
                  <a:pt x="218376" y="139700"/>
                  <a:pt x="220281" y="141605"/>
                  <a:pt x="220281" y="144272"/>
                </a:cubicBezTo>
                <a:cubicBezTo>
                  <a:pt x="220281" y="146939"/>
                  <a:pt x="218376" y="148844"/>
                  <a:pt x="215709" y="148844"/>
                </a:cubicBezTo>
                <a:cubicBezTo>
                  <a:pt x="213423" y="148844"/>
                  <a:pt x="211137" y="146939"/>
                  <a:pt x="211137" y="144272"/>
                </a:cubicBezTo>
                <a:cubicBezTo>
                  <a:pt x="211137" y="141605"/>
                  <a:pt x="213423" y="139700"/>
                  <a:pt x="215709" y="139700"/>
                </a:cubicBezTo>
                <a:close/>
                <a:moveTo>
                  <a:pt x="145683" y="139700"/>
                </a:moveTo>
                <a:cubicBezTo>
                  <a:pt x="148248" y="139700"/>
                  <a:pt x="150446" y="141605"/>
                  <a:pt x="150446" y="144272"/>
                </a:cubicBezTo>
                <a:cubicBezTo>
                  <a:pt x="150446" y="146939"/>
                  <a:pt x="148248" y="148844"/>
                  <a:pt x="145683" y="148844"/>
                </a:cubicBezTo>
                <a:cubicBezTo>
                  <a:pt x="143485" y="148844"/>
                  <a:pt x="141287" y="146939"/>
                  <a:pt x="141287" y="144272"/>
                </a:cubicBezTo>
                <a:cubicBezTo>
                  <a:pt x="141287" y="141605"/>
                  <a:pt x="143485" y="139700"/>
                  <a:pt x="145683" y="139700"/>
                </a:cubicBezTo>
                <a:close/>
                <a:moveTo>
                  <a:pt x="65594" y="105134"/>
                </a:moveTo>
                <a:cubicBezTo>
                  <a:pt x="67035" y="105853"/>
                  <a:pt x="68115" y="107648"/>
                  <a:pt x="68115" y="109085"/>
                </a:cubicBezTo>
                <a:lnTo>
                  <a:pt x="68115" y="122374"/>
                </a:lnTo>
                <a:lnTo>
                  <a:pt x="104855" y="122374"/>
                </a:lnTo>
                <a:cubicBezTo>
                  <a:pt x="107016" y="122374"/>
                  <a:pt x="109177" y="124170"/>
                  <a:pt x="109177" y="126684"/>
                </a:cubicBezTo>
                <a:cubicBezTo>
                  <a:pt x="109177" y="129198"/>
                  <a:pt x="107016" y="131353"/>
                  <a:pt x="104855" y="131353"/>
                </a:cubicBezTo>
                <a:lnTo>
                  <a:pt x="63793" y="131353"/>
                </a:lnTo>
                <a:cubicBezTo>
                  <a:pt x="61632" y="131353"/>
                  <a:pt x="59471" y="129198"/>
                  <a:pt x="59471" y="126684"/>
                </a:cubicBezTo>
                <a:lnTo>
                  <a:pt x="59471" y="119860"/>
                </a:lnTo>
                <a:lnTo>
                  <a:pt x="34618" y="144283"/>
                </a:lnTo>
                <a:lnTo>
                  <a:pt x="59471" y="168706"/>
                </a:lnTo>
                <a:lnTo>
                  <a:pt x="59471" y="161882"/>
                </a:lnTo>
                <a:cubicBezTo>
                  <a:pt x="59471" y="159368"/>
                  <a:pt x="61632" y="157213"/>
                  <a:pt x="63793" y="157213"/>
                </a:cubicBezTo>
                <a:lnTo>
                  <a:pt x="104855" y="157213"/>
                </a:lnTo>
                <a:cubicBezTo>
                  <a:pt x="107016" y="157213"/>
                  <a:pt x="109177" y="159368"/>
                  <a:pt x="109177" y="161882"/>
                </a:cubicBezTo>
                <a:cubicBezTo>
                  <a:pt x="109177" y="164037"/>
                  <a:pt x="107016" y="166192"/>
                  <a:pt x="104855" y="166192"/>
                </a:cubicBezTo>
                <a:lnTo>
                  <a:pt x="68115" y="166192"/>
                </a:lnTo>
                <a:lnTo>
                  <a:pt x="68115" y="179481"/>
                </a:lnTo>
                <a:cubicBezTo>
                  <a:pt x="68115" y="180918"/>
                  <a:pt x="67035" y="182714"/>
                  <a:pt x="65594" y="183432"/>
                </a:cubicBezTo>
                <a:cubicBezTo>
                  <a:pt x="64874" y="183432"/>
                  <a:pt x="64513" y="183791"/>
                  <a:pt x="63793" y="183791"/>
                </a:cubicBezTo>
                <a:cubicBezTo>
                  <a:pt x="62713" y="183791"/>
                  <a:pt x="61632" y="183073"/>
                  <a:pt x="60551" y="182354"/>
                </a:cubicBezTo>
                <a:lnTo>
                  <a:pt x="25613" y="147516"/>
                </a:lnTo>
                <a:cubicBezTo>
                  <a:pt x="23812" y="145361"/>
                  <a:pt x="23812" y="142847"/>
                  <a:pt x="25613" y="141051"/>
                </a:cubicBezTo>
                <a:lnTo>
                  <a:pt x="60551" y="106212"/>
                </a:lnTo>
                <a:cubicBezTo>
                  <a:pt x="61992" y="104775"/>
                  <a:pt x="63793" y="104775"/>
                  <a:pt x="65594" y="105134"/>
                </a:cubicBezTo>
                <a:close/>
                <a:moveTo>
                  <a:pt x="179998" y="101600"/>
                </a:moveTo>
                <a:cubicBezTo>
                  <a:pt x="182196" y="101600"/>
                  <a:pt x="184394" y="103770"/>
                  <a:pt x="184394" y="105941"/>
                </a:cubicBezTo>
                <a:lnTo>
                  <a:pt x="184394" y="110281"/>
                </a:lnTo>
                <a:cubicBezTo>
                  <a:pt x="191355" y="111728"/>
                  <a:pt x="196850" y="116068"/>
                  <a:pt x="199780" y="122218"/>
                </a:cubicBezTo>
                <a:cubicBezTo>
                  <a:pt x="200513" y="124388"/>
                  <a:pt x="199414" y="126920"/>
                  <a:pt x="197216" y="128005"/>
                </a:cubicBezTo>
                <a:cubicBezTo>
                  <a:pt x="195018" y="129090"/>
                  <a:pt x="192454" y="128005"/>
                  <a:pt x="191355" y="125473"/>
                </a:cubicBezTo>
                <a:cubicBezTo>
                  <a:pt x="189523" y="121494"/>
                  <a:pt x="185127" y="118962"/>
                  <a:pt x="179998" y="118962"/>
                </a:cubicBezTo>
                <a:cubicBezTo>
                  <a:pt x="173037" y="118962"/>
                  <a:pt x="167542" y="123303"/>
                  <a:pt x="167542" y="129090"/>
                </a:cubicBezTo>
                <a:cubicBezTo>
                  <a:pt x="167542" y="136324"/>
                  <a:pt x="171572" y="139941"/>
                  <a:pt x="179998" y="139941"/>
                </a:cubicBezTo>
                <a:cubicBezTo>
                  <a:pt x="195751" y="139941"/>
                  <a:pt x="201246" y="149708"/>
                  <a:pt x="201246" y="159112"/>
                </a:cubicBezTo>
                <a:cubicBezTo>
                  <a:pt x="201246" y="168516"/>
                  <a:pt x="193919" y="176474"/>
                  <a:pt x="184394" y="178283"/>
                </a:cubicBezTo>
                <a:lnTo>
                  <a:pt x="184394" y="182623"/>
                </a:lnTo>
                <a:cubicBezTo>
                  <a:pt x="184394" y="184793"/>
                  <a:pt x="182196" y="186964"/>
                  <a:pt x="179998" y="186964"/>
                </a:cubicBezTo>
                <a:cubicBezTo>
                  <a:pt x="177434" y="186964"/>
                  <a:pt x="175236" y="184793"/>
                  <a:pt x="175236" y="182623"/>
                </a:cubicBezTo>
                <a:lnTo>
                  <a:pt x="175236" y="177921"/>
                </a:lnTo>
                <a:cubicBezTo>
                  <a:pt x="168275" y="176836"/>
                  <a:pt x="162780" y="172495"/>
                  <a:pt x="160215" y="166346"/>
                </a:cubicBezTo>
                <a:cubicBezTo>
                  <a:pt x="159116" y="164176"/>
                  <a:pt x="160215" y="161644"/>
                  <a:pt x="162780" y="160559"/>
                </a:cubicBezTo>
                <a:cubicBezTo>
                  <a:pt x="164612" y="159474"/>
                  <a:pt x="167542" y="160559"/>
                  <a:pt x="168275" y="162729"/>
                </a:cubicBezTo>
                <a:cubicBezTo>
                  <a:pt x="170107" y="167070"/>
                  <a:pt x="174869" y="169963"/>
                  <a:pt x="179998" y="169963"/>
                </a:cubicBezTo>
                <a:cubicBezTo>
                  <a:pt x="186592" y="169963"/>
                  <a:pt x="192087" y="165261"/>
                  <a:pt x="192087" y="159112"/>
                </a:cubicBezTo>
                <a:cubicBezTo>
                  <a:pt x="192087" y="152239"/>
                  <a:pt x="188057" y="148622"/>
                  <a:pt x="179998" y="148622"/>
                </a:cubicBezTo>
                <a:cubicBezTo>
                  <a:pt x="164245" y="148622"/>
                  <a:pt x="158750" y="138856"/>
                  <a:pt x="158750" y="129090"/>
                </a:cubicBezTo>
                <a:cubicBezTo>
                  <a:pt x="158750" y="120047"/>
                  <a:pt x="166077" y="112090"/>
                  <a:pt x="175236" y="110281"/>
                </a:cubicBezTo>
                <a:lnTo>
                  <a:pt x="175236" y="105941"/>
                </a:lnTo>
                <a:cubicBezTo>
                  <a:pt x="175236" y="103770"/>
                  <a:pt x="177434" y="101600"/>
                  <a:pt x="179998" y="101600"/>
                </a:cubicBezTo>
                <a:close/>
                <a:moveTo>
                  <a:pt x="179916" y="90943"/>
                </a:moveTo>
                <a:cubicBezTo>
                  <a:pt x="150050" y="90943"/>
                  <a:pt x="125582" y="115122"/>
                  <a:pt x="125582" y="145076"/>
                </a:cubicBezTo>
                <a:cubicBezTo>
                  <a:pt x="125582" y="175029"/>
                  <a:pt x="150050" y="199569"/>
                  <a:pt x="179916" y="199569"/>
                </a:cubicBezTo>
                <a:cubicBezTo>
                  <a:pt x="209783" y="199569"/>
                  <a:pt x="233891" y="175029"/>
                  <a:pt x="233891" y="145076"/>
                </a:cubicBezTo>
                <a:cubicBezTo>
                  <a:pt x="233891" y="115122"/>
                  <a:pt x="209783" y="90943"/>
                  <a:pt x="179916" y="90943"/>
                </a:cubicBezTo>
                <a:close/>
                <a:moveTo>
                  <a:pt x="21950" y="55576"/>
                </a:moveTo>
                <a:cubicBezTo>
                  <a:pt x="14753" y="55576"/>
                  <a:pt x="8636" y="61711"/>
                  <a:pt x="8636" y="68929"/>
                </a:cubicBezTo>
                <a:lnTo>
                  <a:pt x="8636" y="221222"/>
                </a:lnTo>
                <a:cubicBezTo>
                  <a:pt x="8636" y="228801"/>
                  <a:pt x="14753" y="234575"/>
                  <a:pt x="21950" y="234575"/>
                </a:cubicBezTo>
                <a:lnTo>
                  <a:pt x="162285" y="234575"/>
                </a:lnTo>
                <a:cubicBezTo>
                  <a:pt x="169481" y="234575"/>
                  <a:pt x="175239" y="228801"/>
                  <a:pt x="175239" y="221222"/>
                </a:cubicBezTo>
                <a:lnTo>
                  <a:pt x="175239" y="207870"/>
                </a:lnTo>
                <a:cubicBezTo>
                  <a:pt x="142854" y="205344"/>
                  <a:pt x="116946" y="178277"/>
                  <a:pt x="116946" y="145076"/>
                </a:cubicBezTo>
                <a:cubicBezTo>
                  <a:pt x="116946" y="111874"/>
                  <a:pt x="142854" y="84447"/>
                  <a:pt x="175239" y="82282"/>
                </a:cubicBezTo>
                <a:lnTo>
                  <a:pt x="175239" y="68929"/>
                </a:lnTo>
                <a:cubicBezTo>
                  <a:pt x="175239" y="61711"/>
                  <a:pt x="169481" y="55576"/>
                  <a:pt x="162285" y="55576"/>
                </a:cubicBezTo>
                <a:lnTo>
                  <a:pt x="21950" y="55576"/>
                </a:lnTo>
                <a:close/>
                <a:moveTo>
                  <a:pt x="197948" y="22225"/>
                </a:moveTo>
                <a:lnTo>
                  <a:pt x="226790" y="22225"/>
                </a:lnTo>
                <a:cubicBezTo>
                  <a:pt x="229639" y="22225"/>
                  <a:pt x="231419" y="24130"/>
                  <a:pt x="231419" y="26797"/>
                </a:cubicBezTo>
                <a:cubicBezTo>
                  <a:pt x="231419" y="29464"/>
                  <a:pt x="229639" y="31369"/>
                  <a:pt x="226790" y="31369"/>
                </a:cubicBezTo>
                <a:lnTo>
                  <a:pt x="197948" y="31369"/>
                </a:lnTo>
                <a:cubicBezTo>
                  <a:pt x="195812" y="31369"/>
                  <a:pt x="193675" y="29464"/>
                  <a:pt x="193675" y="26797"/>
                </a:cubicBezTo>
                <a:cubicBezTo>
                  <a:pt x="193675" y="24130"/>
                  <a:pt x="195812" y="22225"/>
                  <a:pt x="197948" y="22225"/>
                </a:cubicBezTo>
                <a:close/>
                <a:moveTo>
                  <a:pt x="93472" y="22225"/>
                </a:moveTo>
                <a:cubicBezTo>
                  <a:pt x="96139" y="22225"/>
                  <a:pt x="98044" y="24130"/>
                  <a:pt x="98044" y="26797"/>
                </a:cubicBezTo>
                <a:cubicBezTo>
                  <a:pt x="98044" y="29464"/>
                  <a:pt x="96139" y="31369"/>
                  <a:pt x="93472" y="31369"/>
                </a:cubicBezTo>
                <a:cubicBezTo>
                  <a:pt x="91186" y="31369"/>
                  <a:pt x="88900" y="29464"/>
                  <a:pt x="88900" y="26797"/>
                </a:cubicBezTo>
                <a:cubicBezTo>
                  <a:pt x="88900" y="24130"/>
                  <a:pt x="91186" y="22225"/>
                  <a:pt x="93472" y="22225"/>
                </a:cubicBezTo>
                <a:close/>
                <a:moveTo>
                  <a:pt x="33824" y="8661"/>
                </a:moveTo>
                <a:cubicBezTo>
                  <a:pt x="20150" y="8661"/>
                  <a:pt x="8636" y="20209"/>
                  <a:pt x="8636" y="33562"/>
                </a:cubicBezTo>
                <a:lnTo>
                  <a:pt x="8636" y="51245"/>
                </a:lnTo>
                <a:cubicBezTo>
                  <a:pt x="12594" y="48719"/>
                  <a:pt x="17272" y="46915"/>
                  <a:pt x="21950" y="46915"/>
                </a:cubicBezTo>
                <a:lnTo>
                  <a:pt x="162285" y="46915"/>
                </a:lnTo>
                <a:cubicBezTo>
                  <a:pt x="167322" y="46915"/>
                  <a:pt x="171640" y="48719"/>
                  <a:pt x="175239" y="51245"/>
                </a:cubicBezTo>
                <a:lnTo>
                  <a:pt x="175239" y="33562"/>
                </a:lnTo>
                <a:cubicBezTo>
                  <a:pt x="175239" y="20209"/>
                  <a:pt x="164444" y="8661"/>
                  <a:pt x="150770" y="8661"/>
                </a:cubicBezTo>
                <a:lnTo>
                  <a:pt x="33824" y="8661"/>
                </a:lnTo>
                <a:close/>
                <a:moveTo>
                  <a:pt x="186866" y="0"/>
                </a:moveTo>
                <a:lnTo>
                  <a:pt x="280112" y="0"/>
                </a:lnTo>
                <a:cubicBezTo>
                  <a:pt x="285491" y="0"/>
                  <a:pt x="290153" y="4691"/>
                  <a:pt x="290153" y="10105"/>
                </a:cubicBezTo>
                <a:lnTo>
                  <a:pt x="290153" y="280047"/>
                </a:lnTo>
                <a:cubicBezTo>
                  <a:pt x="290153" y="285460"/>
                  <a:pt x="285491" y="290151"/>
                  <a:pt x="280112" y="290151"/>
                </a:cubicBezTo>
                <a:lnTo>
                  <a:pt x="186866" y="290151"/>
                </a:lnTo>
                <a:cubicBezTo>
                  <a:pt x="184355" y="290151"/>
                  <a:pt x="182562" y="287986"/>
                  <a:pt x="182562" y="285821"/>
                </a:cubicBezTo>
                <a:cubicBezTo>
                  <a:pt x="182562" y="283295"/>
                  <a:pt x="184355" y="281490"/>
                  <a:pt x="186866" y="281490"/>
                </a:cubicBezTo>
                <a:lnTo>
                  <a:pt x="280112" y="281490"/>
                </a:lnTo>
                <a:cubicBezTo>
                  <a:pt x="280829" y="281490"/>
                  <a:pt x="281546" y="280768"/>
                  <a:pt x="281546" y="280047"/>
                </a:cubicBezTo>
                <a:lnTo>
                  <a:pt x="281546" y="243236"/>
                </a:lnTo>
                <a:lnTo>
                  <a:pt x="198342" y="243236"/>
                </a:lnTo>
                <a:cubicBezTo>
                  <a:pt x="196190" y="243236"/>
                  <a:pt x="194039" y="241432"/>
                  <a:pt x="194039" y="238906"/>
                </a:cubicBezTo>
                <a:cubicBezTo>
                  <a:pt x="194039" y="236380"/>
                  <a:pt x="196190" y="234575"/>
                  <a:pt x="198342" y="234575"/>
                </a:cubicBezTo>
                <a:lnTo>
                  <a:pt x="281546" y="234575"/>
                </a:lnTo>
                <a:lnTo>
                  <a:pt x="281546" y="55576"/>
                </a:lnTo>
                <a:lnTo>
                  <a:pt x="198342" y="55576"/>
                </a:lnTo>
                <a:cubicBezTo>
                  <a:pt x="196190" y="55576"/>
                  <a:pt x="194039" y="53772"/>
                  <a:pt x="194039" y="51245"/>
                </a:cubicBezTo>
                <a:cubicBezTo>
                  <a:pt x="194039" y="48719"/>
                  <a:pt x="196190" y="46915"/>
                  <a:pt x="198342" y="46915"/>
                </a:cubicBezTo>
                <a:lnTo>
                  <a:pt x="281546" y="46915"/>
                </a:lnTo>
                <a:lnTo>
                  <a:pt x="281546" y="10105"/>
                </a:lnTo>
                <a:cubicBezTo>
                  <a:pt x="281546" y="9383"/>
                  <a:pt x="280829" y="8661"/>
                  <a:pt x="280112" y="8661"/>
                </a:cubicBezTo>
                <a:lnTo>
                  <a:pt x="186866" y="8661"/>
                </a:lnTo>
                <a:cubicBezTo>
                  <a:pt x="184355" y="8661"/>
                  <a:pt x="182562" y="6857"/>
                  <a:pt x="182562" y="4330"/>
                </a:cubicBezTo>
                <a:cubicBezTo>
                  <a:pt x="182562" y="2165"/>
                  <a:pt x="184355" y="0"/>
                  <a:pt x="186866" y="0"/>
                </a:cubicBezTo>
                <a:close/>
                <a:moveTo>
                  <a:pt x="33824" y="0"/>
                </a:moveTo>
                <a:lnTo>
                  <a:pt x="150770" y="0"/>
                </a:lnTo>
                <a:cubicBezTo>
                  <a:pt x="169121" y="0"/>
                  <a:pt x="184234" y="15157"/>
                  <a:pt x="184234" y="33562"/>
                </a:cubicBezTo>
                <a:lnTo>
                  <a:pt x="184234" y="82282"/>
                </a:lnTo>
                <a:cubicBezTo>
                  <a:pt x="216619" y="84447"/>
                  <a:pt x="242527" y="111874"/>
                  <a:pt x="242527" y="145076"/>
                </a:cubicBezTo>
                <a:cubicBezTo>
                  <a:pt x="242527" y="178277"/>
                  <a:pt x="216619" y="205344"/>
                  <a:pt x="184234" y="207870"/>
                </a:cubicBezTo>
                <a:lnTo>
                  <a:pt x="184234" y="256228"/>
                </a:lnTo>
                <a:cubicBezTo>
                  <a:pt x="184234" y="274994"/>
                  <a:pt x="169121" y="290151"/>
                  <a:pt x="150770" y="290151"/>
                </a:cubicBezTo>
                <a:lnTo>
                  <a:pt x="33824" y="290151"/>
                </a:lnTo>
                <a:cubicBezTo>
                  <a:pt x="15113" y="290151"/>
                  <a:pt x="0" y="274994"/>
                  <a:pt x="0" y="256228"/>
                </a:cubicBezTo>
                <a:lnTo>
                  <a:pt x="0" y="33562"/>
                </a:lnTo>
                <a:cubicBezTo>
                  <a:pt x="0" y="15157"/>
                  <a:pt x="15113" y="0"/>
                  <a:pt x="33824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7" name="Freeform 996">
            <a:extLst>
              <a:ext uri="{FF2B5EF4-FFF2-40B4-BE49-F238E27FC236}">
                <a16:creationId xmlns:a16="http://schemas.microsoft.com/office/drawing/2014/main" id="{ACCC09B3-409A-CFEB-D6B2-2DEB39D305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5566" y="5177247"/>
            <a:ext cx="188352" cy="205700"/>
          </a:xfrm>
          <a:custGeom>
            <a:avLst/>
            <a:gdLst>
              <a:gd name="T0" fmla="*/ 3039845 w 267017"/>
              <a:gd name="T1" fmla="*/ 2375526 h 290151"/>
              <a:gd name="T2" fmla="*/ 2864331 w 267017"/>
              <a:gd name="T3" fmla="*/ 2375526 h 290151"/>
              <a:gd name="T4" fmla="*/ 1607980 w 267017"/>
              <a:gd name="T5" fmla="*/ 2276868 h 290151"/>
              <a:gd name="T6" fmla="*/ 1607980 w 267017"/>
              <a:gd name="T7" fmla="*/ 2459016 h 290151"/>
              <a:gd name="T8" fmla="*/ 1607980 w 267017"/>
              <a:gd name="T9" fmla="*/ 2276868 h 290151"/>
              <a:gd name="T10" fmla="*/ 3075130 w 267017"/>
              <a:gd name="T11" fmla="*/ 1546703 h 290151"/>
              <a:gd name="T12" fmla="*/ 3013824 w 267017"/>
              <a:gd name="T13" fmla="*/ 3186733 h 290151"/>
              <a:gd name="T14" fmla="*/ 2952521 w 267017"/>
              <a:gd name="T15" fmla="*/ 3035698 h 290151"/>
              <a:gd name="T16" fmla="*/ 2952521 w 267017"/>
              <a:gd name="T17" fmla="*/ 1546703 h 290151"/>
              <a:gd name="T18" fmla="*/ 1635044 w 267017"/>
              <a:gd name="T19" fmla="*/ 1546703 h 290151"/>
              <a:gd name="T20" fmla="*/ 1635044 w 267017"/>
              <a:gd name="T21" fmla="*/ 3035698 h 290151"/>
              <a:gd name="T22" fmla="*/ 1573760 w 267017"/>
              <a:gd name="T23" fmla="*/ 3186733 h 290151"/>
              <a:gd name="T24" fmla="*/ 1519265 w 267017"/>
              <a:gd name="T25" fmla="*/ 1546703 h 290151"/>
              <a:gd name="T26" fmla="*/ 2365141 w 267017"/>
              <a:gd name="T27" fmla="*/ 1547291 h 290151"/>
              <a:gd name="T28" fmla="*/ 2677274 w 267017"/>
              <a:gd name="T29" fmla="*/ 1889254 h 290151"/>
              <a:gd name="T30" fmla="*/ 2517723 w 267017"/>
              <a:gd name="T31" fmla="*/ 1960510 h 290151"/>
              <a:gd name="T32" fmla="*/ 2025228 w 267017"/>
              <a:gd name="T33" fmla="*/ 2038887 h 290151"/>
              <a:gd name="T34" fmla="*/ 2705041 w 267017"/>
              <a:gd name="T35" fmla="*/ 2672960 h 290151"/>
              <a:gd name="T36" fmla="*/ 2365141 w 267017"/>
              <a:gd name="T37" fmla="*/ 3164565 h 290151"/>
              <a:gd name="T38" fmla="*/ 2191714 w 267017"/>
              <a:gd name="T39" fmla="*/ 3164565 h 290151"/>
              <a:gd name="T40" fmla="*/ 1886517 w 267017"/>
              <a:gd name="T41" fmla="*/ 2822571 h 290151"/>
              <a:gd name="T42" fmla="*/ 2039101 w 267017"/>
              <a:gd name="T43" fmla="*/ 2751339 h 290151"/>
              <a:gd name="T44" fmla="*/ 2538566 w 267017"/>
              <a:gd name="T45" fmla="*/ 2672960 h 290151"/>
              <a:gd name="T46" fmla="*/ 1858752 w 267017"/>
              <a:gd name="T47" fmla="*/ 2038887 h 290151"/>
              <a:gd name="T48" fmla="*/ 2191714 w 267017"/>
              <a:gd name="T49" fmla="*/ 1547291 h 290151"/>
              <a:gd name="T50" fmla="*/ 2300605 w 267017"/>
              <a:gd name="T51" fmla="*/ 867294 h 290151"/>
              <a:gd name="T52" fmla="*/ 2300605 w 267017"/>
              <a:gd name="T53" fmla="*/ 3827696 h 290151"/>
              <a:gd name="T54" fmla="*/ 3038433 w 267017"/>
              <a:gd name="T55" fmla="*/ 3634625 h 290151"/>
              <a:gd name="T56" fmla="*/ 3727989 w 267017"/>
              <a:gd name="T57" fmla="*/ 4099405 h 290151"/>
              <a:gd name="T58" fmla="*/ 2300605 w 267017"/>
              <a:gd name="T59" fmla="*/ 867294 h 290151"/>
              <a:gd name="T60" fmla="*/ 3893465 w 267017"/>
              <a:gd name="T61" fmla="*/ 2354646 h 290151"/>
              <a:gd name="T62" fmla="*/ 3852097 w 267017"/>
              <a:gd name="T63" fmla="*/ 4342546 h 290151"/>
              <a:gd name="T64" fmla="*/ 3762461 w 267017"/>
              <a:gd name="T65" fmla="*/ 4335359 h 290151"/>
              <a:gd name="T66" fmla="*/ 2300605 w 267017"/>
              <a:gd name="T67" fmla="*/ 4006464 h 290151"/>
              <a:gd name="T68" fmla="*/ 2300605 w 267017"/>
              <a:gd name="T69" fmla="*/ 695734 h 290151"/>
              <a:gd name="T70" fmla="*/ 4562168 w 267017"/>
              <a:gd name="T71" fmla="*/ 2365128 h 290151"/>
              <a:gd name="T72" fmla="*/ 5122063 w 267017"/>
              <a:gd name="T73" fmla="*/ 3472199 h 290151"/>
              <a:gd name="T74" fmla="*/ 4555244 w 267017"/>
              <a:gd name="T75" fmla="*/ 3889176 h 290151"/>
              <a:gd name="T76" fmla="*/ 3677373 w 267017"/>
              <a:gd name="T77" fmla="*/ 5068160 h 290151"/>
              <a:gd name="T78" fmla="*/ 3470002 w 267017"/>
              <a:gd name="T79" fmla="*/ 5693568 h 290151"/>
              <a:gd name="T80" fmla="*/ 3304110 w 267017"/>
              <a:gd name="T81" fmla="*/ 5693568 h 290151"/>
              <a:gd name="T82" fmla="*/ 3677373 w 267017"/>
              <a:gd name="T83" fmla="*/ 4895623 h 290151"/>
              <a:gd name="T84" fmla="*/ 4375521 w 267017"/>
              <a:gd name="T85" fmla="*/ 3838854 h 290151"/>
              <a:gd name="T86" fmla="*/ 4887042 w 267017"/>
              <a:gd name="T87" fmla="*/ 3522547 h 290151"/>
              <a:gd name="T88" fmla="*/ 4887042 w 267017"/>
              <a:gd name="T89" fmla="*/ 3263746 h 290151"/>
              <a:gd name="T90" fmla="*/ 4389336 w 267017"/>
              <a:gd name="T91" fmla="*/ 2372325 h 290151"/>
              <a:gd name="T92" fmla="*/ 165930 w 267017"/>
              <a:gd name="T93" fmla="*/ 2372325 h 290151"/>
              <a:gd name="T94" fmla="*/ 442420 w 267017"/>
              <a:gd name="T95" fmla="*/ 3465038 h 290151"/>
              <a:gd name="T96" fmla="*/ 988468 w 267017"/>
              <a:gd name="T97" fmla="*/ 4435510 h 290151"/>
              <a:gd name="T98" fmla="*/ 1099040 w 267017"/>
              <a:gd name="T99" fmla="*/ 5779816 h 290151"/>
              <a:gd name="T100" fmla="*/ 843307 w 267017"/>
              <a:gd name="T101" fmla="*/ 4507422 h 290151"/>
              <a:gd name="T102" fmla="*/ 304114 w 267017"/>
              <a:gd name="T103" fmla="*/ 3558483 h 290151"/>
              <a:gd name="T104" fmla="*/ 0 w 267017"/>
              <a:gd name="T105" fmla="*/ 2372325 h 29015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67017" h="290151">
                <a:moveTo>
                  <a:pt x="153797" y="114300"/>
                </a:moveTo>
                <a:cubicBezTo>
                  <a:pt x="156464" y="114300"/>
                  <a:pt x="158369" y="116205"/>
                  <a:pt x="158369" y="119253"/>
                </a:cubicBezTo>
                <a:cubicBezTo>
                  <a:pt x="158369" y="121539"/>
                  <a:pt x="156464" y="123444"/>
                  <a:pt x="153797" y="123444"/>
                </a:cubicBezTo>
                <a:cubicBezTo>
                  <a:pt x="151130" y="123444"/>
                  <a:pt x="149225" y="121539"/>
                  <a:pt x="149225" y="119253"/>
                </a:cubicBezTo>
                <a:cubicBezTo>
                  <a:pt x="149225" y="116205"/>
                  <a:pt x="151130" y="114300"/>
                  <a:pt x="153797" y="114300"/>
                </a:cubicBezTo>
                <a:close/>
                <a:moveTo>
                  <a:pt x="83771" y="114300"/>
                </a:moveTo>
                <a:cubicBezTo>
                  <a:pt x="86336" y="114300"/>
                  <a:pt x="88534" y="116205"/>
                  <a:pt x="88534" y="119253"/>
                </a:cubicBezTo>
                <a:cubicBezTo>
                  <a:pt x="88534" y="121539"/>
                  <a:pt x="86336" y="123444"/>
                  <a:pt x="83771" y="123444"/>
                </a:cubicBezTo>
                <a:cubicBezTo>
                  <a:pt x="81207" y="123444"/>
                  <a:pt x="79375" y="121539"/>
                  <a:pt x="79375" y="119253"/>
                </a:cubicBezTo>
                <a:cubicBezTo>
                  <a:pt x="79375" y="116205"/>
                  <a:pt x="81207" y="114300"/>
                  <a:pt x="83771" y="114300"/>
                </a:cubicBezTo>
                <a:close/>
                <a:moveTo>
                  <a:pt x="153820" y="77645"/>
                </a:moveTo>
                <a:cubicBezTo>
                  <a:pt x="155594" y="76200"/>
                  <a:pt x="158433" y="76200"/>
                  <a:pt x="160207" y="77645"/>
                </a:cubicBezTo>
                <a:cubicBezTo>
                  <a:pt x="182207" y="100033"/>
                  <a:pt x="182207" y="136504"/>
                  <a:pt x="160207" y="158532"/>
                </a:cubicBezTo>
                <a:cubicBezTo>
                  <a:pt x="159142" y="159254"/>
                  <a:pt x="158078" y="159976"/>
                  <a:pt x="157013" y="159976"/>
                </a:cubicBezTo>
                <a:cubicBezTo>
                  <a:pt x="155949" y="159976"/>
                  <a:pt x="154884" y="159254"/>
                  <a:pt x="153820" y="158532"/>
                </a:cubicBezTo>
                <a:cubicBezTo>
                  <a:pt x="152400" y="156726"/>
                  <a:pt x="152400" y="154198"/>
                  <a:pt x="153820" y="152393"/>
                </a:cubicBezTo>
                <a:cubicBezTo>
                  <a:pt x="172626" y="133616"/>
                  <a:pt x="172626" y="102922"/>
                  <a:pt x="153820" y="83783"/>
                </a:cubicBezTo>
                <a:cubicBezTo>
                  <a:pt x="152400" y="82339"/>
                  <a:pt x="152400" y="79450"/>
                  <a:pt x="153820" y="77645"/>
                </a:cubicBezTo>
                <a:close/>
                <a:moveTo>
                  <a:pt x="79151" y="77645"/>
                </a:moveTo>
                <a:cubicBezTo>
                  <a:pt x="80570" y="76200"/>
                  <a:pt x="83409" y="76200"/>
                  <a:pt x="85183" y="77645"/>
                </a:cubicBezTo>
                <a:cubicBezTo>
                  <a:pt x="86957" y="79450"/>
                  <a:pt x="86957" y="82339"/>
                  <a:pt x="85183" y="83783"/>
                </a:cubicBezTo>
                <a:cubicBezTo>
                  <a:pt x="66731" y="102922"/>
                  <a:pt x="66731" y="133616"/>
                  <a:pt x="85183" y="152393"/>
                </a:cubicBezTo>
                <a:cubicBezTo>
                  <a:pt x="86957" y="154198"/>
                  <a:pt x="86957" y="156726"/>
                  <a:pt x="85183" y="158532"/>
                </a:cubicBezTo>
                <a:cubicBezTo>
                  <a:pt x="84473" y="159254"/>
                  <a:pt x="83054" y="159976"/>
                  <a:pt x="81989" y="159976"/>
                </a:cubicBezTo>
                <a:cubicBezTo>
                  <a:pt x="80925" y="159976"/>
                  <a:pt x="79860" y="159254"/>
                  <a:pt x="79151" y="158532"/>
                </a:cubicBezTo>
                <a:cubicBezTo>
                  <a:pt x="57150" y="136504"/>
                  <a:pt x="57150" y="100033"/>
                  <a:pt x="79151" y="77645"/>
                </a:cubicBezTo>
                <a:close/>
                <a:moveTo>
                  <a:pt x="118881" y="73025"/>
                </a:moveTo>
                <a:cubicBezTo>
                  <a:pt x="121050" y="73025"/>
                  <a:pt x="123218" y="75171"/>
                  <a:pt x="123218" y="77675"/>
                </a:cubicBezTo>
                <a:lnTo>
                  <a:pt x="123218" y="82324"/>
                </a:lnTo>
                <a:cubicBezTo>
                  <a:pt x="130446" y="83755"/>
                  <a:pt x="136589" y="88404"/>
                  <a:pt x="139480" y="94842"/>
                </a:cubicBezTo>
                <a:cubicBezTo>
                  <a:pt x="140203" y="96988"/>
                  <a:pt x="139119" y="99492"/>
                  <a:pt x="136951" y="100565"/>
                </a:cubicBezTo>
                <a:cubicBezTo>
                  <a:pt x="134782" y="101280"/>
                  <a:pt x="132253" y="100565"/>
                  <a:pt x="131168" y="98419"/>
                </a:cubicBezTo>
                <a:cubicBezTo>
                  <a:pt x="129362" y="93769"/>
                  <a:pt x="124302" y="90550"/>
                  <a:pt x="118881" y="90550"/>
                </a:cubicBezTo>
                <a:cubicBezTo>
                  <a:pt x="111292" y="90550"/>
                  <a:pt x="105510" y="95915"/>
                  <a:pt x="105510" y="102353"/>
                </a:cubicBezTo>
                <a:cubicBezTo>
                  <a:pt x="105510" y="109864"/>
                  <a:pt x="110208" y="113798"/>
                  <a:pt x="118881" y="113798"/>
                </a:cubicBezTo>
                <a:cubicBezTo>
                  <a:pt x="135144" y="113798"/>
                  <a:pt x="140926" y="124528"/>
                  <a:pt x="140926" y="134184"/>
                </a:cubicBezTo>
                <a:cubicBezTo>
                  <a:pt x="140926" y="143841"/>
                  <a:pt x="133337" y="152067"/>
                  <a:pt x="123218" y="153856"/>
                </a:cubicBezTo>
                <a:lnTo>
                  <a:pt x="123218" y="158863"/>
                </a:lnTo>
                <a:cubicBezTo>
                  <a:pt x="123218" y="161366"/>
                  <a:pt x="121050" y="163155"/>
                  <a:pt x="118881" y="163155"/>
                </a:cubicBezTo>
                <a:cubicBezTo>
                  <a:pt x="116352" y="163155"/>
                  <a:pt x="114183" y="161366"/>
                  <a:pt x="114183" y="158863"/>
                </a:cubicBezTo>
                <a:lnTo>
                  <a:pt x="114183" y="153856"/>
                </a:lnTo>
                <a:cubicBezTo>
                  <a:pt x="106956" y="152425"/>
                  <a:pt x="100812" y="148133"/>
                  <a:pt x="98283" y="141695"/>
                </a:cubicBezTo>
                <a:cubicBezTo>
                  <a:pt x="97199" y="139192"/>
                  <a:pt x="98283" y="136688"/>
                  <a:pt x="100451" y="135615"/>
                </a:cubicBezTo>
                <a:cubicBezTo>
                  <a:pt x="102981" y="134900"/>
                  <a:pt x="105510" y="135973"/>
                  <a:pt x="106233" y="138119"/>
                </a:cubicBezTo>
                <a:cubicBezTo>
                  <a:pt x="108040" y="142768"/>
                  <a:pt x="113099" y="145987"/>
                  <a:pt x="118881" y="145987"/>
                </a:cubicBezTo>
                <a:cubicBezTo>
                  <a:pt x="126109" y="145987"/>
                  <a:pt x="132253" y="140622"/>
                  <a:pt x="132253" y="134184"/>
                </a:cubicBezTo>
                <a:cubicBezTo>
                  <a:pt x="132253" y="126316"/>
                  <a:pt x="127555" y="122382"/>
                  <a:pt x="118881" y="122382"/>
                </a:cubicBezTo>
                <a:cubicBezTo>
                  <a:pt x="102619" y="122382"/>
                  <a:pt x="96837" y="112010"/>
                  <a:pt x="96837" y="102353"/>
                </a:cubicBezTo>
                <a:cubicBezTo>
                  <a:pt x="96837" y="92339"/>
                  <a:pt x="104065" y="84112"/>
                  <a:pt x="114183" y="82324"/>
                </a:cubicBezTo>
                <a:lnTo>
                  <a:pt x="114183" y="77675"/>
                </a:lnTo>
                <a:cubicBezTo>
                  <a:pt x="114183" y="75171"/>
                  <a:pt x="116352" y="73025"/>
                  <a:pt x="118881" y="73025"/>
                </a:cubicBezTo>
                <a:close/>
                <a:moveTo>
                  <a:pt x="119856" y="43540"/>
                </a:moveTo>
                <a:cubicBezTo>
                  <a:pt x="78903" y="43540"/>
                  <a:pt x="45134" y="76924"/>
                  <a:pt x="45134" y="118205"/>
                </a:cubicBezTo>
                <a:cubicBezTo>
                  <a:pt x="45134" y="158769"/>
                  <a:pt x="78903" y="192153"/>
                  <a:pt x="119856" y="192153"/>
                </a:cubicBezTo>
                <a:cubicBezTo>
                  <a:pt x="132430" y="192153"/>
                  <a:pt x="145003" y="189281"/>
                  <a:pt x="156140" y="182820"/>
                </a:cubicBezTo>
                <a:cubicBezTo>
                  <a:pt x="156858" y="182461"/>
                  <a:pt x="157217" y="182461"/>
                  <a:pt x="158295" y="182461"/>
                </a:cubicBezTo>
                <a:cubicBezTo>
                  <a:pt x="159013" y="182461"/>
                  <a:pt x="159732" y="182461"/>
                  <a:pt x="160450" y="183179"/>
                </a:cubicBezTo>
                <a:lnTo>
                  <a:pt x="194219" y="205793"/>
                </a:lnTo>
                <a:lnTo>
                  <a:pt x="194219" y="118205"/>
                </a:lnTo>
                <a:cubicBezTo>
                  <a:pt x="194219" y="76924"/>
                  <a:pt x="160810" y="43540"/>
                  <a:pt x="119856" y="43540"/>
                </a:cubicBezTo>
                <a:close/>
                <a:moveTo>
                  <a:pt x="119856" y="34925"/>
                </a:moveTo>
                <a:cubicBezTo>
                  <a:pt x="165480" y="34925"/>
                  <a:pt x="202841" y="71899"/>
                  <a:pt x="202841" y="118205"/>
                </a:cubicBezTo>
                <a:lnTo>
                  <a:pt x="202841" y="214050"/>
                </a:lnTo>
                <a:cubicBezTo>
                  <a:pt x="202841" y="215845"/>
                  <a:pt x="202122" y="217280"/>
                  <a:pt x="200685" y="217998"/>
                </a:cubicBezTo>
                <a:cubicBezTo>
                  <a:pt x="199967" y="218357"/>
                  <a:pt x="199248" y="218716"/>
                  <a:pt x="198530" y="218716"/>
                </a:cubicBezTo>
                <a:cubicBezTo>
                  <a:pt x="197812" y="218716"/>
                  <a:pt x="196734" y="218357"/>
                  <a:pt x="196015" y="217639"/>
                </a:cubicBezTo>
                <a:lnTo>
                  <a:pt x="157936" y="191794"/>
                </a:lnTo>
                <a:cubicBezTo>
                  <a:pt x="146081" y="197896"/>
                  <a:pt x="133148" y="201127"/>
                  <a:pt x="119856" y="201127"/>
                </a:cubicBezTo>
                <a:cubicBezTo>
                  <a:pt x="73873" y="201127"/>
                  <a:pt x="36512" y="163794"/>
                  <a:pt x="36512" y="118205"/>
                </a:cubicBezTo>
                <a:cubicBezTo>
                  <a:pt x="36512" y="71899"/>
                  <a:pt x="73873" y="34925"/>
                  <a:pt x="119856" y="34925"/>
                </a:cubicBezTo>
                <a:close/>
                <a:moveTo>
                  <a:pt x="118479" y="0"/>
                </a:moveTo>
                <a:cubicBezTo>
                  <a:pt x="184020" y="0"/>
                  <a:pt x="237317" y="53050"/>
                  <a:pt x="237677" y="118731"/>
                </a:cubicBezTo>
                <a:cubicBezTo>
                  <a:pt x="238037" y="120897"/>
                  <a:pt x="242719" y="136054"/>
                  <a:pt x="261085" y="158068"/>
                </a:cubicBezTo>
                <a:cubicBezTo>
                  <a:pt x="263606" y="161316"/>
                  <a:pt x="267927" y="167451"/>
                  <a:pt x="266847" y="174307"/>
                </a:cubicBezTo>
                <a:cubicBezTo>
                  <a:pt x="266487" y="177195"/>
                  <a:pt x="264686" y="181164"/>
                  <a:pt x="258924" y="184412"/>
                </a:cubicBezTo>
                <a:cubicBezTo>
                  <a:pt x="251002" y="189104"/>
                  <a:pt x="241638" y="193073"/>
                  <a:pt x="237317" y="195239"/>
                </a:cubicBezTo>
                <a:cubicBezTo>
                  <a:pt x="238037" y="203178"/>
                  <a:pt x="239838" y="222666"/>
                  <a:pt x="237317" y="236380"/>
                </a:cubicBezTo>
                <a:cubicBezTo>
                  <a:pt x="234076" y="252258"/>
                  <a:pt x="207427" y="254424"/>
                  <a:pt x="191582" y="254424"/>
                </a:cubicBezTo>
                <a:cubicBezTo>
                  <a:pt x="187621" y="254424"/>
                  <a:pt x="180779" y="255867"/>
                  <a:pt x="180779" y="264529"/>
                </a:cubicBezTo>
                <a:lnTo>
                  <a:pt x="180779" y="285821"/>
                </a:lnTo>
                <a:cubicBezTo>
                  <a:pt x="180779" y="287986"/>
                  <a:pt x="178978" y="290151"/>
                  <a:pt x="176457" y="290151"/>
                </a:cubicBezTo>
                <a:cubicBezTo>
                  <a:pt x="173937" y="290151"/>
                  <a:pt x="172136" y="287986"/>
                  <a:pt x="172136" y="285821"/>
                </a:cubicBezTo>
                <a:lnTo>
                  <a:pt x="172136" y="264529"/>
                </a:lnTo>
                <a:cubicBezTo>
                  <a:pt x="172136" y="252980"/>
                  <a:pt x="179698" y="245763"/>
                  <a:pt x="191582" y="245763"/>
                </a:cubicBezTo>
                <a:cubicBezTo>
                  <a:pt x="212469" y="245763"/>
                  <a:pt x="227234" y="241432"/>
                  <a:pt x="228314" y="234575"/>
                </a:cubicBezTo>
                <a:cubicBezTo>
                  <a:pt x="231195" y="219057"/>
                  <a:pt x="227954" y="193073"/>
                  <a:pt x="227954" y="192713"/>
                </a:cubicBezTo>
                <a:cubicBezTo>
                  <a:pt x="227954" y="190908"/>
                  <a:pt x="229034" y="189104"/>
                  <a:pt x="230835" y="188021"/>
                </a:cubicBezTo>
                <a:cubicBezTo>
                  <a:pt x="230835" y="188021"/>
                  <a:pt x="243799" y="182969"/>
                  <a:pt x="254603" y="176834"/>
                </a:cubicBezTo>
                <a:cubicBezTo>
                  <a:pt x="257844" y="175029"/>
                  <a:pt x="258204" y="173225"/>
                  <a:pt x="258204" y="172503"/>
                </a:cubicBezTo>
                <a:cubicBezTo>
                  <a:pt x="258564" y="169977"/>
                  <a:pt x="256403" y="166368"/>
                  <a:pt x="254603" y="163842"/>
                </a:cubicBezTo>
                <a:cubicBezTo>
                  <a:pt x="232636" y="137858"/>
                  <a:pt x="229034" y="120536"/>
                  <a:pt x="229034" y="119814"/>
                </a:cubicBezTo>
                <a:cubicBezTo>
                  <a:pt x="228674" y="119814"/>
                  <a:pt x="228674" y="119453"/>
                  <a:pt x="228674" y="119092"/>
                </a:cubicBezTo>
                <a:cubicBezTo>
                  <a:pt x="228674" y="58103"/>
                  <a:pt x="179338" y="8661"/>
                  <a:pt x="118479" y="8661"/>
                </a:cubicBezTo>
                <a:cubicBezTo>
                  <a:pt x="57979" y="8661"/>
                  <a:pt x="8643" y="58103"/>
                  <a:pt x="8643" y="119092"/>
                </a:cubicBezTo>
                <a:cubicBezTo>
                  <a:pt x="8643" y="138219"/>
                  <a:pt x="13684" y="156985"/>
                  <a:pt x="23047" y="173586"/>
                </a:cubicBezTo>
                <a:lnTo>
                  <a:pt x="23047" y="173947"/>
                </a:lnTo>
                <a:cubicBezTo>
                  <a:pt x="26649" y="180082"/>
                  <a:pt x="30610" y="186217"/>
                  <a:pt x="34571" y="192713"/>
                </a:cubicBezTo>
                <a:cubicBezTo>
                  <a:pt x="41414" y="203539"/>
                  <a:pt x="47896" y="214005"/>
                  <a:pt x="51497" y="222666"/>
                </a:cubicBezTo>
                <a:cubicBezTo>
                  <a:pt x="60860" y="243236"/>
                  <a:pt x="61580" y="284016"/>
                  <a:pt x="61580" y="285460"/>
                </a:cubicBezTo>
                <a:cubicBezTo>
                  <a:pt x="61580" y="287986"/>
                  <a:pt x="59419" y="290151"/>
                  <a:pt x="57259" y="290151"/>
                </a:cubicBezTo>
                <a:cubicBezTo>
                  <a:pt x="54738" y="290151"/>
                  <a:pt x="52577" y="287986"/>
                  <a:pt x="52577" y="285821"/>
                </a:cubicBezTo>
                <a:cubicBezTo>
                  <a:pt x="52577" y="285460"/>
                  <a:pt x="52217" y="245041"/>
                  <a:pt x="43934" y="226275"/>
                </a:cubicBezTo>
                <a:cubicBezTo>
                  <a:pt x="39973" y="218335"/>
                  <a:pt x="33491" y="207870"/>
                  <a:pt x="27009" y="197043"/>
                </a:cubicBezTo>
                <a:cubicBezTo>
                  <a:pt x="23047" y="191269"/>
                  <a:pt x="19086" y="184773"/>
                  <a:pt x="15845" y="178638"/>
                </a:cubicBezTo>
                <a:lnTo>
                  <a:pt x="15485" y="178277"/>
                </a:lnTo>
                <a:cubicBezTo>
                  <a:pt x="5402" y="160233"/>
                  <a:pt x="0" y="140023"/>
                  <a:pt x="0" y="119092"/>
                </a:cubicBezTo>
                <a:cubicBezTo>
                  <a:pt x="0" y="53411"/>
                  <a:pt x="52937" y="0"/>
                  <a:pt x="118479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8" name="Freeform 995">
            <a:extLst>
              <a:ext uri="{FF2B5EF4-FFF2-40B4-BE49-F238E27FC236}">
                <a16:creationId xmlns:a16="http://schemas.microsoft.com/office/drawing/2014/main" id="{90CDE6B9-E594-BC10-4836-96530CB89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7448" y="5686432"/>
            <a:ext cx="205700" cy="205700"/>
          </a:xfrm>
          <a:custGeom>
            <a:avLst/>
            <a:gdLst>
              <a:gd name="T0" fmla="*/ 4377903 w 290152"/>
              <a:gd name="T1" fmla="*/ 5513858 h 290151"/>
              <a:gd name="T2" fmla="*/ 5607190 w 290152"/>
              <a:gd name="T3" fmla="*/ 5513858 h 290151"/>
              <a:gd name="T4" fmla="*/ 4471355 w 290152"/>
              <a:gd name="T5" fmla="*/ 5197543 h 290151"/>
              <a:gd name="T6" fmla="*/ 2976113 w 290152"/>
              <a:gd name="T7" fmla="*/ 5513858 h 290151"/>
              <a:gd name="T8" fmla="*/ 4205387 w 290152"/>
              <a:gd name="T9" fmla="*/ 5513858 h 290151"/>
              <a:gd name="T10" fmla="*/ 3062389 w 290152"/>
              <a:gd name="T11" fmla="*/ 5197543 h 290151"/>
              <a:gd name="T12" fmla="*/ 1574336 w 290152"/>
              <a:gd name="T13" fmla="*/ 5513858 h 290151"/>
              <a:gd name="T14" fmla="*/ 2803580 w 290152"/>
              <a:gd name="T15" fmla="*/ 5513858 h 290151"/>
              <a:gd name="T16" fmla="*/ 1667755 w 290152"/>
              <a:gd name="T17" fmla="*/ 5197543 h 290151"/>
              <a:gd name="T18" fmla="*/ 172546 w 290152"/>
              <a:gd name="T19" fmla="*/ 5513858 h 290151"/>
              <a:gd name="T20" fmla="*/ 1401807 w 290152"/>
              <a:gd name="T21" fmla="*/ 5513858 h 290151"/>
              <a:gd name="T22" fmla="*/ 266032 w 290152"/>
              <a:gd name="T23" fmla="*/ 5197543 h 290151"/>
              <a:gd name="T24" fmla="*/ 4377903 w 290152"/>
              <a:gd name="T25" fmla="*/ 4931549 h 290151"/>
              <a:gd name="T26" fmla="*/ 5607190 w 290152"/>
              <a:gd name="T27" fmla="*/ 4931549 h 290151"/>
              <a:gd name="T28" fmla="*/ 4471355 w 290152"/>
              <a:gd name="T29" fmla="*/ 4615235 h 290151"/>
              <a:gd name="T30" fmla="*/ 2976113 w 290152"/>
              <a:gd name="T31" fmla="*/ 4931549 h 290151"/>
              <a:gd name="T32" fmla="*/ 4205387 w 290152"/>
              <a:gd name="T33" fmla="*/ 4931549 h 290151"/>
              <a:gd name="T34" fmla="*/ 3062389 w 290152"/>
              <a:gd name="T35" fmla="*/ 4615235 h 290151"/>
              <a:gd name="T36" fmla="*/ 1574336 w 290152"/>
              <a:gd name="T37" fmla="*/ 4931549 h 290151"/>
              <a:gd name="T38" fmla="*/ 2803580 w 290152"/>
              <a:gd name="T39" fmla="*/ 4931549 h 290151"/>
              <a:gd name="T40" fmla="*/ 1667755 w 290152"/>
              <a:gd name="T41" fmla="*/ 4615235 h 290151"/>
              <a:gd name="T42" fmla="*/ 2976113 w 290152"/>
              <a:gd name="T43" fmla="*/ 4349240 h 290151"/>
              <a:gd name="T44" fmla="*/ 4205387 w 290152"/>
              <a:gd name="T45" fmla="*/ 4349240 h 290151"/>
              <a:gd name="T46" fmla="*/ 3062389 w 290152"/>
              <a:gd name="T47" fmla="*/ 4032931 h 290151"/>
              <a:gd name="T48" fmla="*/ 2796381 w 290152"/>
              <a:gd name="T49" fmla="*/ 3853228 h 290151"/>
              <a:gd name="T50" fmla="*/ 3587174 w 290152"/>
              <a:gd name="T51" fmla="*/ 2746154 h 290151"/>
              <a:gd name="T52" fmla="*/ 4198190 w 290152"/>
              <a:gd name="T53" fmla="*/ 2746154 h 290151"/>
              <a:gd name="T54" fmla="*/ 3597650 w 290152"/>
              <a:gd name="T55" fmla="*/ 1131136 h 290151"/>
              <a:gd name="T56" fmla="*/ 3510109 w 290152"/>
              <a:gd name="T57" fmla="*/ 1043548 h 290151"/>
              <a:gd name="T58" fmla="*/ 2241379 w 290152"/>
              <a:gd name="T59" fmla="*/ 1226025 h 290151"/>
              <a:gd name="T60" fmla="*/ 2858306 w 290152"/>
              <a:gd name="T61" fmla="*/ 411114 h 290151"/>
              <a:gd name="T62" fmla="*/ 3197214 w 290152"/>
              <a:gd name="T63" fmla="*/ 760508 h 290151"/>
              <a:gd name="T64" fmla="*/ 2858306 w 290152"/>
              <a:gd name="T65" fmla="*/ 717710 h 290151"/>
              <a:gd name="T66" fmla="*/ 3218414 w 290152"/>
              <a:gd name="T67" fmla="*/ 1380864 h 290151"/>
              <a:gd name="T68" fmla="*/ 2858306 w 290152"/>
              <a:gd name="T69" fmla="*/ 1858634 h 290151"/>
              <a:gd name="T70" fmla="*/ 2526406 w 290152"/>
              <a:gd name="T71" fmla="*/ 1509220 h 290151"/>
              <a:gd name="T72" fmla="*/ 2858306 w 290152"/>
              <a:gd name="T73" fmla="*/ 1552008 h 290151"/>
              <a:gd name="T74" fmla="*/ 2498165 w 290152"/>
              <a:gd name="T75" fmla="*/ 881690 h 290151"/>
              <a:gd name="T76" fmla="*/ 2858306 w 290152"/>
              <a:gd name="T77" fmla="*/ 411114 h 290151"/>
              <a:gd name="T78" fmla="*/ 2889869 w 290152"/>
              <a:gd name="T79" fmla="*/ 2099134 h 290151"/>
              <a:gd name="T80" fmla="*/ 2889869 w 290152"/>
              <a:gd name="T81" fmla="*/ 0 h 290151"/>
              <a:gd name="T82" fmla="*/ 2976113 w 290152"/>
              <a:gd name="T83" fmla="*/ 2861164 h 290151"/>
              <a:gd name="T84" fmla="*/ 4377903 w 290152"/>
              <a:gd name="T85" fmla="*/ 2659869 h 290151"/>
              <a:gd name="T86" fmla="*/ 2976113 w 290152"/>
              <a:gd name="T87" fmla="*/ 3867600 h 290151"/>
              <a:gd name="T88" fmla="*/ 4377903 w 290152"/>
              <a:gd name="T89" fmla="*/ 4112006 h 290151"/>
              <a:gd name="T90" fmla="*/ 4471355 w 290152"/>
              <a:gd name="T91" fmla="*/ 4435510 h 290151"/>
              <a:gd name="T92" fmla="*/ 5779691 w 290152"/>
              <a:gd name="T93" fmla="*/ 4931549 h 290151"/>
              <a:gd name="T94" fmla="*/ 5779691 w 290152"/>
              <a:gd name="T95" fmla="*/ 5513858 h 290151"/>
              <a:gd name="T96" fmla="*/ 4291656 w 290152"/>
              <a:gd name="T97" fmla="*/ 5715115 h 290151"/>
              <a:gd name="T98" fmla="*/ 2889869 w 290152"/>
              <a:gd name="T99" fmla="*/ 5715115 h 290151"/>
              <a:gd name="T100" fmla="*/ 1495275 w 290152"/>
              <a:gd name="T101" fmla="*/ 5715115 h 290151"/>
              <a:gd name="T102" fmla="*/ 0 w 290152"/>
              <a:gd name="T103" fmla="*/ 5513858 h 290151"/>
              <a:gd name="T104" fmla="*/ 1315491 w 290152"/>
              <a:gd name="T105" fmla="*/ 5024993 h 290151"/>
              <a:gd name="T106" fmla="*/ 1401807 w 290152"/>
              <a:gd name="T107" fmla="*/ 4701504 h 290151"/>
              <a:gd name="T108" fmla="*/ 2803580 w 290152"/>
              <a:gd name="T109" fmla="*/ 4449903 h 290151"/>
              <a:gd name="T110" fmla="*/ 1401807 w 290152"/>
              <a:gd name="T111" fmla="*/ 3242194 h 290151"/>
              <a:gd name="T112" fmla="*/ 2803580 w 290152"/>
              <a:gd name="T113" fmla="*/ 3450666 h 290151"/>
              <a:gd name="T114" fmla="*/ 2889869 w 290152"/>
              <a:gd name="T115" fmla="*/ 0 h 29015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90152" h="290151">
                <a:moveTo>
                  <a:pt x="224471" y="260920"/>
                </a:moveTo>
                <a:cubicBezTo>
                  <a:pt x="221945" y="260920"/>
                  <a:pt x="219780" y="262724"/>
                  <a:pt x="219780" y="265250"/>
                </a:cubicBezTo>
                <a:lnTo>
                  <a:pt x="219780" y="276799"/>
                </a:lnTo>
                <a:cubicBezTo>
                  <a:pt x="219780" y="279686"/>
                  <a:pt x="221945" y="281490"/>
                  <a:pt x="224471" y="281490"/>
                </a:cubicBezTo>
                <a:lnTo>
                  <a:pt x="277160" y="281490"/>
                </a:lnTo>
                <a:cubicBezTo>
                  <a:pt x="279326" y="281490"/>
                  <a:pt x="281491" y="279686"/>
                  <a:pt x="281491" y="276799"/>
                </a:cubicBezTo>
                <a:lnTo>
                  <a:pt x="281491" y="265250"/>
                </a:lnTo>
                <a:cubicBezTo>
                  <a:pt x="281491" y="262724"/>
                  <a:pt x="279326" y="260920"/>
                  <a:pt x="277160" y="260920"/>
                </a:cubicBezTo>
                <a:lnTo>
                  <a:pt x="224471" y="260920"/>
                </a:lnTo>
                <a:close/>
                <a:moveTo>
                  <a:pt x="153737" y="260920"/>
                </a:moveTo>
                <a:cubicBezTo>
                  <a:pt x="151572" y="260920"/>
                  <a:pt x="149406" y="262724"/>
                  <a:pt x="149406" y="265250"/>
                </a:cubicBezTo>
                <a:lnTo>
                  <a:pt x="149406" y="276799"/>
                </a:lnTo>
                <a:cubicBezTo>
                  <a:pt x="149406" y="279686"/>
                  <a:pt x="151572" y="281490"/>
                  <a:pt x="153737" y="281490"/>
                </a:cubicBezTo>
                <a:lnTo>
                  <a:pt x="206788" y="281490"/>
                </a:lnTo>
                <a:cubicBezTo>
                  <a:pt x="208953" y="281490"/>
                  <a:pt x="211118" y="279686"/>
                  <a:pt x="211118" y="276799"/>
                </a:cubicBezTo>
                <a:lnTo>
                  <a:pt x="211118" y="265250"/>
                </a:lnTo>
                <a:cubicBezTo>
                  <a:pt x="211118" y="262724"/>
                  <a:pt x="208953" y="260920"/>
                  <a:pt x="206788" y="260920"/>
                </a:cubicBezTo>
                <a:lnTo>
                  <a:pt x="153737" y="260920"/>
                </a:lnTo>
                <a:close/>
                <a:moveTo>
                  <a:pt x="83725" y="260920"/>
                </a:moveTo>
                <a:cubicBezTo>
                  <a:pt x="81199" y="260920"/>
                  <a:pt x="79034" y="262724"/>
                  <a:pt x="79034" y="265250"/>
                </a:cubicBezTo>
                <a:lnTo>
                  <a:pt x="79034" y="276799"/>
                </a:lnTo>
                <a:cubicBezTo>
                  <a:pt x="79034" y="279686"/>
                  <a:pt x="81199" y="281490"/>
                  <a:pt x="83725" y="281490"/>
                </a:cubicBezTo>
                <a:lnTo>
                  <a:pt x="136415" y="281490"/>
                </a:lnTo>
                <a:cubicBezTo>
                  <a:pt x="138580" y="281490"/>
                  <a:pt x="140745" y="279686"/>
                  <a:pt x="140745" y="276799"/>
                </a:cubicBezTo>
                <a:lnTo>
                  <a:pt x="140745" y="265250"/>
                </a:lnTo>
                <a:cubicBezTo>
                  <a:pt x="140745" y="262724"/>
                  <a:pt x="138580" y="260920"/>
                  <a:pt x="136415" y="260920"/>
                </a:cubicBezTo>
                <a:lnTo>
                  <a:pt x="83725" y="260920"/>
                </a:lnTo>
                <a:close/>
                <a:moveTo>
                  <a:pt x="13353" y="260920"/>
                </a:moveTo>
                <a:cubicBezTo>
                  <a:pt x="10826" y="260920"/>
                  <a:pt x="8661" y="262724"/>
                  <a:pt x="8661" y="265250"/>
                </a:cubicBezTo>
                <a:lnTo>
                  <a:pt x="8661" y="276799"/>
                </a:lnTo>
                <a:cubicBezTo>
                  <a:pt x="8661" y="279686"/>
                  <a:pt x="10826" y="281490"/>
                  <a:pt x="13353" y="281490"/>
                </a:cubicBezTo>
                <a:lnTo>
                  <a:pt x="66042" y="281490"/>
                </a:lnTo>
                <a:cubicBezTo>
                  <a:pt x="68568" y="281490"/>
                  <a:pt x="70372" y="279686"/>
                  <a:pt x="70372" y="276799"/>
                </a:cubicBezTo>
                <a:lnTo>
                  <a:pt x="70372" y="265250"/>
                </a:lnTo>
                <a:cubicBezTo>
                  <a:pt x="70372" y="262724"/>
                  <a:pt x="68568" y="260920"/>
                  <a:pt x="66042" y="260920"/>
                </a:cubicBezTo>
                <a:lnTo>
                  <a:pt x="13353" y="260920"/>
                </a:lnTo>
                <a:close/>
                <a:moveTo>
                  <a:pt x="224471" y="231688"/>
                </a:moveTo>
                <a:cubicBezTo>
                  <a:pt x="221945" y="231688"/>
                  <a:pt x="219780" y="233492"/>
                  <a:pt x="219780" y="236019"/>
                </a:cubicBezTo>
                <a:lnTo>
                  <a:pt x="219780" y="247567"/>
                </a:lnTo>
                <a:cubicBezTo>
                  <a:pt x="219780" y="250093"/>
                  <a:pt x="221945" y="252258"/>
                  <a:pt x="224471" y="252258"/>
                </a:cubicBezTo>
                <a:lnTo>
                  <a:pt x="277160" y="252258"/>
                </a:lnTo>
                <a:cubicBezTo>
                  <a:pt x="279326" y="252258"/>
                  <a:pt x="281491" y="250093"/>
                  <a:pt x="281491" y="247567"/>
                </a:cubicBezTo>
                <a:lnTo>
                  <a:pt x="281491" y="236019"/>
                </a:lnTo>
                <a:cubicBezTo>
                  <a:pt x="281491" y="233492"/>
                  <a:pt x="279326" y="231688"/>
                  <a:pt x="277160" y="231688"/>
                </a:cubicBezTo>
                <a:lnTo>
                  <a:pt x="224471" y="231688"/>
                </a:lnTo>
                <a:close/>
                <a:moveTo>
                  <a:pt x="153737" y="231688"/>
                </a:moveTo>
                <a:cubicBezTo>
                  <a:pt x="151572" y="231688"/>
                  <a:pt x="149406" y="233492"/>
                  <a:pt x="149406" y="236019"/>
                </a:cubicBezTo>
                <a:lnTo>
                  <a:pt x="149406" y="247567"/>
                </a:lnTo>
                <a:cubicBezTo>
                  <a:pt x="149406" y="250093"/>
                  <a:pt x="151572" y="252258"/>
                  <a:pt x="153737" y="252258"/>
                </a:cubicBezTo>
                <a:lnTo>
                  <a:pt x="206788" y="252258"/>
                </a:lnTo>
                <a:cubicBezTo>
                  <a:pt x="208953" y="252258"/>
                  <a:pt x="211118" y="250093"/>
                  <a:pt x="211118" y="247567"/>
                </a:cubicBezTo>
                <a:lnTo>
                  <a:pt x="211118" y="236019"/>
                </a:lnTo>
                <a:cubicBezTo>
                  <a:pt x="211118" y="233492"/>
                  <a:pt x="208953" y="231688"/>
                  <a:pt x="206788" y="231688"/>
                </a:cubicBezTo>
                <a:lnTo>
                  <a:pt x="153737" y="231688"/>
                </a:lnTo>
                <a:close/>
                <a:moveTo>
                  <a:pt x="83725" y="231688"/>
                </a:moveTo>
                <a:cubicBezTo>
                  <a:pt x="81199" y="231688"/>
                  <a:pt x="79034" y="233492"/>
                  <a:pt x="79034" y="236019"/>
                </a:cubicBezTo>
                <a:lnTo>
                  <a:pt x="79034" y="247567"/>
                </a:lnTo>
                <a:cubicBezTo>
                  <a:pt x="79034" y="250093"/>
                  <a:pt x="81199" y="252258"/>
                  <a:pt x="83725" y="252258"/>
                </a:cubicBezTo>
                <a:lnTo>
                  <a:pt x="136415" y="252258"/>
                </a:lnTo>
                <a:cubicBezTo>
                  <a:pt x="138580" y="252258"/>
                  <a:pt x="140745" y="250093"/>
                  <a:pt x="140745" y="247567"/>
                </a:cubicBezTo>
                <a:lnTo>
                  <a:pt x="140745" y="236019"/>
                </a:lnTo>
                <a:cubicBezTo>
                  <a:pt x="140745" y="233492"/>
                  <a:pt x="138580" y="231688"/>
                  <a:pt x="136415" y="231688"/>
                </a:cubicBezTo>
                <a:lnTo>
                  <a:pt x="83725" y="231688"/>
                </a:lnTo>
                <a:close/>
                <a:moveTo>
                  <a:pt x="153737" y="202456"/>
                </a:moveTo>
                <a:cubicBezTo>
                  <a:pt x="151572" y="202456"/>
                  <a:pt x="149406" y="204261"/>
                  <a:pt x="149406" y="206426"/>
                </a:cubicBezTo>
                <a:lnTo>
                  <a:pt x="149406" y="218335"/>
                </a:lnTo>
                <a:cubicBezTo>
                  <a:pt x="149406" y="220862"/>
                  <a:pt x="151572" y="222666"/>
                  <a:pt x="153737" y="222666"/>
                </a:cubicBezTo>
                <a:lnTo>
                  <a:pt x="206788" y="222666"/>
                </a:lnTo>
                <a:cubicBezTo>
                  <a:pt x="208953" y="222666"/>
                  <a:pt x="211118" y="220862"/>
                  <a:pt x="211118" y="218335"/>
                </a:cubicBezTo>
                <a:lnTo>
                  <a:pt x="211118" y="206426"/>
                </a:lnTo>
                <a:cubicBezTo>
                  <a:pt x="211118" y="204261"/>
                  <a:pt x="208953" y="202456"/>
                  <a:pt x="206788" y="202456"/>
                </a:cubicBezTo>
                <a:lnTo>
                  <a:pt x="153737" y="202456"/>
                </a:lnTo>
                <a:close/>
                <a:moveTo>
                  <a:pt x="79395" y="167090"/>
                </a:moveTo>
                <a:cubicBezTo>
                  <a:pt x="81560" y="181886"/>
                  <a:pt x="94552" y="193434"/>
                  <a:pt x="110070" y="193434"/>
                </a:cubicBezTo>
                <a:lnTo>
                  <a:pt x="140384" y="193434"/>
                </a:lnTo>
                <a:cubicBezTo>
                  <a:pt x="138219" y="178638"/>
                  <a:pt x="125588" y="167090"/>
                  <a:pt x="110070" y="167090"/>
                </a:cubicBezTo>
                <a:lnTo>
                  <a:pt x="79395" y="167090"/>
                </a:lnTo>
                <a:close/>
                <a:moveTo>
                  <a:pt x="180082" y="137858"/>
                </a:moveTo>
                <a:cubicBezTo>
                  <a:pt x="164564" y="137858"/>
                  <a:pt x="151933" y="149046"/>
                  <a:pt x="149767" y="164203"/>
                </a:cubicBezTo>
                <a:lnTo>
                  <a:pt x="180082" y="164203"/>
                </a:lnTo>
                <a:cubicBezTo>
                  <a:pt x="195600" y="164203"/>
                  <a:pt x="208592" y="152654"/>
                  <a:pt x="210757" y="137858"/>
                </a:cubicBezTo>
                <a:lnTo>
                  <a:pt x="180082" y="137858"/>
                </a:lnTo>
                <a:close/>
                <a:moveTo>
                  <a:pt x="176213" y="52387"/>
                </a:moveTo>
                <a:cubicBezTo>
                  <a:pt x="178411" y="52387"/>
                  <a:pt x="180609" y="54585"/>
                  <a:pt x="180609" y="56783"/>
                </a:cubicBezTo>
                <a:cubicBezTo>
                  <a:pt x="180609" y="59348"/>
                  <a:pt x="178411" y="61546"/>
                  <a:pt x="176213" y="61546"/>
                </a:cubicBezTo>
                <a:cubicBezTo>
                  <a:pt x="173648" y="61546"/>
                  <a:pt x="171450" y="59348"/>
                  <a:pt x="171450" y="56783"/>
                </a:cubicBezTo>
                <a:cubicBezTo>
                  <a:pt x="171450" y="54585"/>
                  <a:pt x="173648" y="52387"/>
                  <a:pt x="176213" y="52387"/>
                </a:cubicBezTo>
                <a:close/>
                <a:moveTo>
                  <a:pt x="112522" y="52387"/>
                </a:moveTo>
                <a:cubicBezTo>
                  <a:pt x="115189" y="52387"/>
                  <a:pt x="117094" y="54585"/>
                  <a:pt x="117094" y="56783"/>
                </a:cubicBezTo>
                <a:cubicBezTo>
                  <a:pt x="117094" y="59348"/>
                  <a:pt x="115189" y="61546"/>
                  <a:pt x="112522" y="61546"/>
                </a:cubicBezTo>
                <a:cubicBezTo>
                  <a:pt x="109855" y="61546"/>
                  <a:pt x="107950" y="59348"/>
                  <a:pt x="107950" y="56783"/>
                </a:cubicBezTo>
                <a:cubicBezTo>
                  <a:pt x="107950" y="54585"/>
                  <a:pt x="109855" y="52387"/>
                  <a:pt x="112522" y="52387"/>
                </a:cubicBezTo>
                <a:close/>
                <a:moveTo>
                  <a:pt x="143492" y="20637"/>
                </a:moveTo>
                <a:cubicBezTo>
                  <a:pt x="145973" y="20637"/>
                  <a:pt x="147745" y="22427"/>
                  <a:pt x="147745" y="24932"/>
                </a:cubicBezTo>
                <a:lnTo>
                  <a:pt x="147745" y="27796"/>
                </a:lnTo>
                <a:cubicBezTo>
                  <a:pt x="153417" y="29228"/>
                  <a:pt x="158025" y="32808"/>
                  <a:pt x="160507" y="38177"/>
                </a:cubicBezTo>
                <a:cubicBezTo>
                  <a:pt x="161216" y="40325"/>
                  <a:pt x="160152" y="43189"/>
                  <a:pt x="158025" y="43905"/>
                </a:cubicBezTo>
                <a:cubicBezTo>
                  <a:pt x="155544" y="44979"/>
                  <a:pt x="153417" y="43905"/>
                  <a:pt x="152354" y="41757"/>
                </a:cubicBezTo>
                <a:cubicBezTo>
                  <a:pt x="150936" y="38535"/>
                  <a:pt x="147391" y="36029"/>
                  <a:pt x="143492" y="36029"/>
                </a:cubicBezTo>
                <a:cubicBezTo>
                  <a:pt x="138529" y="36029"/>
                  <a:pt x="133920" y="39967"/>
                  <a:pt x="133920" y="44263"/>
                </a:cubicBezTo>
                <a:cubicBezTo>
                  <a:pt x="133920" y="49990"/>
                  <a:pt x="137111" y="52496"/>
                  <a:pt x="143492" y="52496"/>
                </a:cubicBezTo>
                <a:cubicBezTo>
                  <a:pt x="154481" y="52496"/>
                  <a:pt x="161570" y="59297"/>
                  <a:pt x="161570" y="69320"/>
                </a:cubicBezTo>
                <a:cubicBezTo>
                  <a:pt x="161570" y="77196"/>
                  <a:pt x="155544" y="83997"/>
                  <a:pt x="147745" y="85787"/>
                </a:cubicBezTo>
                <a:lnTo>
                  <a:pt x="147745" y="89009"/>
                </a:lnTo>
                <a:cubicBezTo>
                  <a:pt x="147745" y="91514"/>
                  <a:pt x="145973" y="93304"/>
                  <a:pt x="143492" y="93304"/>
                </a:cubicBezTo>
                <a:cubicBezTo>
                  <a:pt x="141010" y="93304"/>
                  <a:pt x="139238" y="91514"/>
                  <a:pt x="139238" y="89009"/>
                </a:cubicBezTo>
                <a:lnTo>
                  <a:pt x="139238" y="85787"/>
                </a:lnTo>
                <a:cubicBezTo>
                  <a:pt x="133566" y="84355"/>
                  <a:pt x="128958" y="80775"/>
                  <a:pt x="126831" y="75764"/>
                </a:cubicBezTo>
                <a:cubicBezTo>
                  <a:pt x="126122" y="73258"/>
                  <a:pt x="126831" y="70752"/>
                  <a:pt x="128958" y="70036"/>
                </a:cubicBezTo>
                <a:cubicBezTo>
                  <a:pt x="131439" y="68962"/>
                  <a:pt x="133920" y="70036"/>
                  <a:pt x="134629" y="72184"/>
                </a:cubicBezTo>
                <a:cubicBezTo>
                  <a:pt x="136047" y="75406"/>
                  <a:pt x="139592" y="77912"/>
                  <a:pt x="143492" y="77912"/>
                </a:cubicBezTo>
                <a:cubicBezTo>
                  <a:pt x="148454" y="77912"/>
                  <a:pt x="153063" y="73974"/>
                  <a:pt x="153063" y="69320"/>
                </a:cubicBezTo>
                <a:cubicBezTo>
                  <a:pt x="153063" y="63951"/>
                  <a:pt x="149872" y="61445"/>
                  <a:pt x="143492" y="61445"/>
                </a:cubicBezTo>
                <a:cubicBezTo>
                  <a:pt x="130376" y="61445"/>
                  <a:pt x="125413" y="52496"/>
                  <a:pt x="125413" y="44263"/>
                </a:cubicBezTo>
                <a:cubicBezTo>
                  <a:pt x="125413" y="36387"/>
                  <a:pt x="131439" y="29586"/>
                  <a:pt x="139238" y="28154"/>
                </a:cubicBezTo>
                <a:lnTo>
                  <a:pt x="139238" y="24932"/>
                </a:lnTo>
                <a:cubicBezTo>
                  <a:pt x="139238" y="22427"/>
                  <a:pt x="141010" y="20637"/>
                  <a:pt x="143492" y="20637"/>
                </a:cubicBezTo>
                <a:close/>
                <a:moveTo>
                  <a:pt x="145076" y="8661"/>
                </a:moveTo>
                <a:cubicBezTo>
                  <a:pt x="118731" y="8661"/>
                  <a:pt x="96717" y="30314"/>
                  <a:pt x="96717" y="57020"/>
                </a:cubicBezTo>
                <a:cubicBezTo>
                  <a:pt x="96717" y="83725"/>
                  <a:pt x="118731" y="105378"/>
                  <a:pt x="145076" y="105378"/>
                </a:cubicBezTo>
                <a:cubicBezTo>
                  <a:pt x="171782" y="105378"/>
                  <a:pt x="193435" y="83725"/>
                  <a:pt x="193435" y="57020"/>
                </a:cubicBezTo>
                <a:cubicBezTo>
                  <a:pt x="193435" y="30314"/>
                  <a:pt x="171782" y="8661"/>
                  <a:pt x="145076" y="8661"/>
                </a:cubicBezTo>
                <a:close/>
                <a:moveTo>
                  <a:pt x="145076" y="0"/>
                </a:moveTo>
                <a:cubicBezTo>
                  <a:pt x="176473" y="0"/>
                  <a:pt x="202457" y="25623"/>
                  <a:pt x="202457" y="57020"/>
                </a:cubicBezTo>
                <a:cubicBezTo>
                  <a:pt x="202457" y="87334"/>
                  <a:pt x="179000" y="111874"/>
                  <a:pt x="149406" y="114040"/>
                </a:cubicBezTo>
                <a:lnTo>
                  <a:pt x="149406" y="143632"/>
                </a:lnTo>
                <a:cubicBezTo>
                  <a:pt x="156624" y="134610"/>
                  <a:pt x="167812" y="128836"/>
                  <a:pt x="180082" y="128836"/>
                </a:cubicBezTo>
                <a:lnTo>
                  <a:pt x="215449" y="128836"/>
                </a:lnTo>
                <a:cubicBezTo>
                  <a:pt x="217975" y="128836"/>
                  <a:pt x="219780" y="131001"/>
                  <a:pt x="219780" y="133527"/>
                </a:cubicBezTo>
                <a:cubicBezTo>
                  <a:pt x="219780" y="155181"/>
                  <a:pt x="202096" y="172864"/>
                  <a:pt x="180082" y="172864"/>
                </a:cubicBezTo>
                <a:lnTo>
                  <a:pt x="149406" y="172864"/>
                </a:lnTo>
                <a:lnTo>
                  <a:pt x="149406" y="194156"/>
                </a:lnTo>
                <a:cubicBezTo>
                  <a:pt x="150850" y="193795"/>
                  <a:pt x="152294" y="193434"/>
                  <a:pt x="153737" y="193434"/>
                </a:cubicBezTo>
                <a:lnTo>
                  <a:pt x="206788" y="193434"/>
                </a:lnTo>
                <a:cubicBezTo>
                  <a:pt x="214005" y="193434"/>
                  <a:pt x="219780" y="199569"/>
                  <a:pt x="219780" y="206426"/>
                </a:cubicBezTo>
                <a:lnTo>
                  <a:pt x="219780" y="218335"/>
                </a:lnTo>
                <a:cubicBezTo>
                  <a:pt x="219780" y="220501"/>
                  <a:pt x="219419" y="222305"/>
                  <a:pt x="218697" y="224109"/>
                </a:cubicBezTo>
                <a:cubicBezTo>
                  <a:pt x="220141" y="223388"/>
                  <a:pt x="222306" y="222666"/>
                  <a:pt x="224471" y="222666"/>
                </a:cubicBezTo>
                <a:lnTo>
                  <a:pt x="277160" y="222666"/>
                </a:lnTo>
                <a:cubicBezTo>
                  <a:pt x="284378" y="222666"/>
                  <a:pt x="290152" y="228801"/>
                  <a:pt x="290152" y="236019"/>
                </a:cubicBezTo>
                <a:lnTo>
                  <a:pt x="290152" y="247567"/>
                </a:lnTo>
                <a:cubicBezTo>
                  <a:pt x="290152" y="251176"/>
                  <a:pt x="289070" y="254063"/>
                  <a:pt x="286904" y="256228"/>
                </a:cubicBezTo>
                <a:cubicBezTo>
                  <a:pt x="289070" y="258754"/>
                  <a:pt x="290152" y="262002"/>
                  <a:pt x="290152" y="265250"/>
                </a:cubicBezTo>
                <a:lnTo>
                  <a:pt x="290152" y="276799"/>
                </a:lnTo>
                <a:cubicBezTo>
                  <a:pt x="290152" y="284016"/>
                  <a:pt x="284378" y="290151"/>
                  <a:pt x="277160" y="290151"/>
                </a:cubicBezTo>
                <a:lnTo>
                  <a:pt x="224471" y="290151"/>
                </a:lnTo>
                <a:cubicBezTo>
                  <a:pt x="220862" y="290151"/>
                  <a:pt x="217614" y="288708"/>
                  <a:pt x="215449" y="286903"/>
                </a:cubicBezTo>
                <a:cubicBezTo>
                  <a:pt x="212923" y="288708"/>
                  <a:pt x="210036" y="290151"/>
                  <a:pt x="206788" y="290151"/>
                </a:cubicBezTo>
                <a:lnTo>
                  <a:pt x="153737" y="290151"/>
                </a:lnTo>
                <a:cubicBezTo>
                  <a:pt x="150489" y="290151"/>
                  <a:pt x="147602" y="288708"/>
                  <a:pt x="145076" y="286903"/>
                </a:cubicBezTo>
                <a:cubicBezTo>
                  <a:pt x="142550" y="288708"/>
                  <a:pt x="139663" y="290151"/>
                  <a:pt x="136415" y="290151"/>
                </a:cubicBezTo>
                <a:lnTo>
                  <a:pt x="83725" y="290151"/>
                </a:lnTo>
                <a:cubicBezTo>
                  <a:pt x="80116" y="290151"/>
                  <a:pt x="77229" y="288708"/>
                  <a:pt x="75064" y="286903"/>
                </a:cubicBezTo>
                <a:cubicBezTo>
                  <a:pt x="72538" y="288708"/>
                  <a:pt x="69290" y="290151"/>
                  <a:pt x="66042" y="290151"/>
                </a:cubicBezTo>
                <a:lnTo>
                  <a:pt x="13353" y="290151"/>
                </a:lnTo>
                <a:cubicBezTo>
                  <a:pt x="6135" y="290151"/>
                  <a:pt x="0" y="284016"/>
                  <a:pt x="0" y="276799"/>
                </a:cubicBezTo>
                <a:lnTo>
                  <a:pt x="0" y="265250"/>
                </a:lnTo>
                <a:cubicBezTo>
                  <a:pt x="0" y="258033"/>
                  <a:pt x="6135" y="252258"/>
                  <a:pt x="13353" y="252258"/>
                </a:cubicBezTo>
                <a:lnTo>
                  <a:pt x="66042" y="252258"/>
                </a:lnTo>
                <a:cubicBezTo>
                  <a:pt x="68207" y="252258"/>
                  <a:pt x="70012" y="252619"/>
                  <a:pt x="71816" y="253341"/>
                </a:cubicBezTo>
                <a:cubicBezTo>
                  <a:pt x="70733" y="251537"/>
                  <a:pt x="70372" y="249732"/>
                  <a:pt x="70372" y="247567"/>
                </a:cubicBezTo>
                <a:lnTo>
                  <a:pt x="70372" y="236019"/>
                </a:lnTo>
                <a:cubicBezTo>
                  <a:pt x="70372" y="228801"/>
                  <a:pt x="76508" y="222666"/>
                  <a:pt x="83725" y="222666"/>
                </a:cubicBezTo>
                <a:lnTo>
                  <a:pt x="136415" y="222666"/>
                </a:lnTo>
                <a:cubicBezTo>
                  <a:pt x="137858" y="222666"/>
                  <a:pt x="139302" y="223027"/>
                  <a:pt x="140745" y="223388"/>
                </a:cubicBezTo>
                <a:lnTo>
                  <a:pt x="140745" y="202456"/>
                </a:lnTo>
                <a:lnTo>
                  <a:pt x="110070" y="202456"/>
                </a:lnTo>
                <a:cubicBezTo>
                  <a:pt x="88056" y="202456"/>
                  <a:pt x="70372" y="184412"/>
                  <a:pt x="70372" y="162759"/>
                </a:cubicBezTo>
                <a:cubicBezTo>
                  <a:pt x="70372" y="160233"/>
                  <a:pt x="72177" y="158068"/>
                  <a:pt x="75064" y="158068"/>
                </a:cubicBezTo>
                <a:lnTo>
                  <a:pt x="110070" y="158068"/>
                </a:lnTo>
                <a:cubicBezTo>
                  <a:pt x="122340" y="158068"/>
                  <a:pt x="133527" y="163842"/>
                  <a:pt x="140745" y="173225"/>
                </a:cubicBezTo>
                <a:lnTo>
                  <a:pt x="140745" y="114040"/>
                </a:lnTo>
                <a:cubicBezTo>
                  <a:pt x="111513" y="111874"/>
                  <a:pt x="88056" y="87334"/>
                  <a:pt x="88056" y="57020"/>
                </a:cubicBezTo>
                <a:cubicBezTo>
                  <a:pt x="88056" y="25623"/>
                  <a:pt x="113679" y="0"/>
                  <a:pt x="145076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9" name="Freeform 999">
            <a:extLst>
              <a:ext uri="{FF2B5EF4-FFF2-40B4-BE49-F238E27FC236}">
                <a16:creationId xmlns:a16="http://schemas.microsoft.com/office/drawing/2014/main" id="{CB03BAD4-12EC-9D96-810E-017921E200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1105" y="6064250"/>
            <a:ext cx="205700" cy="205700"/>
          </a:xfrm>
          <a:custGeom>
            <a:avLst/>
            <a:gdLst>
              <a:gd name="T0" fmla="*/ 1857895 w 289849"/>
              <a:gd name="T1" fmla="*/ 4931503 h 290152"/>
              <a:gd name="T2" fmla="*/ 2627204 w 289849"/>
              <a:gd name="T3" fmla="*/ 3867565 h 290152"/>
              <a:gd name="T4" fmla="*/ 3040850 w 289849"/>
              <a:gd name="T5" fmla="*/ 3867565 h 290152"/>
              <a:gd name="T6" fmla="*/ 4978606 w 289849"/>
              <a:gd name="T7" fmla="*/ 3170262 h 290152"/>
              <a:gd name="T8" fmla="*/ 5602705 w 289849"/>
              <a:gd name="T9" fmla="*/ 3213383 h 290152"/>
              <a:gd name="T10" fmla="*/ 3316662 w 289849"/>
              <a:gd name="T11" fmla="*/ 2947394 h 290152"/>
              <a:gd name="T12" fmla="*/ 2090129 w 289849"/>
              <a:gd name="T13" fmla="*/ 3285245 h 290152"/>
              <a:gd name="T14" fmla="*/ 856366 w 289849"/>
              <a:gd name="T15" fmla="*/ 3817249 h 290152"/>
              <a:gd name="T16" fmla="*/ 1270032 w 289849"/>
              <a:gd name="T17" fmla="*/ 4363597 h 290152"/>
              <a:gd name="T18" fmla="*/ 2039341 w 289849"/>
              <a:gd name="T19" fmla="*/ 4363597 h 290152"/>
              <a:gd name="T20" fmla="*/ 2453014 w 289849"/>
              <a:gd name="T21" fmla="*/ 3774104 h 290152"/>
              <a:gd name="T22" fmla="*/ 3215032 w 289849"/>
              <a:gd name="T23" fmla="*/ 3774104 h 290152"/>
              <a:gd name="T24" fmla="*/ 3628700 w 289849"/>
              <a:gd name="T25" fmla="*/ 3242172 h 290152"/>
              <a:gd name="T26" fmla="*/ 3810158 w 289849"/>
              <a:gd name="T27" fmla="*/ 4931503 h 290152"/>
              <a:gd name="T28" fmla="*/ 3606931 w 289849"/>
              <a:gd name="T29" fmla="*/ 2616715 h 290152"/>
              <a:gd name="T30" fmla="*/ 2775729 w 289849"/>
              <a:gd name="T31" fmla="*/ 2114925 h 290152"/>
              <a:gd name="T32" fmla="*/ 1247532 w 289849"/>
              <a:gd name="T33" fmla="*/ 2114925 h 290152"/>
              <a:gd name="T34" fmla="*/ 4598825 w 289849"/>
              <a:gd name="T35" fmla="*/ 2016912 h 290152"/>
              <a:gd name="T36" fmla="*/ 4087438 w 289849"/>
              <a:gd name="T37" fmla="*/ 2522500 h 290152"/>
              <a:gd name="T38" fmla="*/ 4492354 w 289849"/>
              <a:gd name="T39" fmla="*/ 1674985 h 290152"/>
              <a:gd name="T40" fmla="*/ 5232605 w 289849"/>
              <a:gd name="T41" fmla="*/ 2408238 h 290152"/>
              <a:gd name="T42" fmla="*/ 3295209 w 289849"/>
              <a:gd name="T43" fmla="*/ 1454623 h 290152"/>
              <a:gd name="T44" fmla="*/ 2494603 w 289849"/>
              <a:gd name="T45" fmla="*/ 1636783 h 290152"/>
              <a:gd name="T46" fmla="*/ 1341914 w 289849"/>
              <a:gd name="T47" fmla="*/ 1454623 h 290152"/>
              <a:gd name="T48" fmla="*/ 2009601 w 289849"/>
              <a:gd name="T49" fmla="*/ 1636783 h 290152"/>
              <a:gd name="T50" fmla="*/ 1341914 w 289849"/>
              <a:gd name="T51" fmla="*/ 1454623 h 290152"/>
              <a:gd name="T52" fmla="*/ 5653545 w 289849"/>
              <a:gd name="T53" fmla="*/ 754789 h 290152"/>
              <a:gd name="T54" fmla="*/ 856366 w 289849"/>
              <a:gd name="T55" fmla="*/ 179690 h 290152"/>
              <a:gd name="T56" fmla="*/ 4898762 w 289849"/>
              <a:gd name="T57" fmla="*/ 5607243 h 290152"/>
              <a:gd name="T58" fmla="*/ 4492354 w 289849"/>
              <a:gd name="T59" fmla="*/ 3314045 h 290152"/>
              <a:gd name="T60" fmla="*/ 4303659 w 289849"/>
              <a:gd name="T61" fmla="*/ 5111211 h 290152"/>
              <a:gd name="T62" fmla="*/ 682203 w 289849"/>
              <a:gd name="T63" fmla="*/ 1516829 h 290152"/>
              <a:gd name="T64" fmla="*/ 856366 w 289849"/>
              <a:gd name="T65" fmla="*/ 3572813 h 290152"/>
              <a:gd name="T66" fmla="*/ 2010312 w 289849"/>
              <a:gd name="T67" fmla="*/ 3119940 h 290152"/>
              <a:gd name="T68" fmla="*/ 3222293 w 289849"/>
              <a:gd name="T69" fmla="*/ 2789237 h 290152"/>
              <a:gd name="T70" fmla="*/ 4898762 w 289849"/>
              <a:gd name="T71" fmla="*/ 1595889 h 290152"/>
              <a:gd name="T72" fmla="*/ 1531307 w 289849"/>
              <a:gd name="T73" fmla="*/ 848244 h 290152"/>
              <a:gd name="T74" fmla="*/ 4985859 w 289849"/>
              <a:gd name="T75" fmla="*/ 0 h 290152"/>
              <a:gd name="T76" fmla="*/ 5072948 w 289849"/>
              <a:gd name="T77" fmla="*/ 934557 h 290152"/>
              <a:gd name="T78" fmla="*/ 5348699 w 289849"/>
              <a:gd name="T79" fmla="*/ 2717363 h 290152"/>
              <a:gd name="T80" fmla="*/ 5457578 w 289849"/>
              <a:gd name="T81" fmla="*/ 3738167 h 290152"/>
              <a:gd name="T82" fmla="*/ 5072948 w 289849"/>
              <a:gd name="T83" fmla="*/ 5700705 h 290152"/>
              <a:gd name="T84" fmla="*/ 0 w 289849"/>
              <a:gd name="T85" fmla="*/ 5700705 h 2901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89849" h="290152">
                <a:moveTo>
                  <a:pt x="71674" y="223388"/>
                </a:moveTo>
                <a:lnTo>
                  <a:pt x="71674" y="247568"/>
                </a:lnTo>
                <a:lnTo>
                  <a:pt x="92204" y="247568"/>
                </a:lnTo>
                <a:lnTo>
                  <a:pt x="92204" y="223388"/>
                </a:lnTo>
                <a:lnTo>
                  <a:pt x="71674" y="223388"/>
                </a:lnTo>
                <a:close/>
                <a:moveTo>
                  <a:pt x="130383" y="194157"/>
                </a:moveTo>
                <a:lnTo>
                  <a:pt x="130383" y="247568"/>
                </a:lnTo>
                <a:lnTo>
                  <a:pt x="150912" y="247568"/>
                </a:lnTo>
                <a:lnTo>
                  <a:pt x="150912" y="194157"/>
                </a:lnTo>
                <a:lnTo>
                  <a:pt x="130383" y="194157"/>
                </a:lnTo>
                <a:close/>
                <a:moveTo>
                  <a:pt x="261485" y="144715"/>
                </a:moveTo>
                <a:cubicBezTo>
                  <a:pt x="257884" y="150850"/>
                  <a:pt x="252841" y="155542"/>
                  <a:pt x="247079" y="159151"/>
                </a:cubicBezTo>
                <a:lnTo>
                  <a:pt x="263647" y="175752"/>
                </a:lnTo>
                <a:cubicBezTo>
                  <a:pt x="267608" y="179721"/>
                  <a:pt x="274092" y="179721"/>
                  <a:pt x="278053" y="175752"/>
                </a:cubicBezTo>
                <a:cubicBezTo>
                  <a:pt x="282015" y="171782"/>
                  <a:pt x="282015" y="165286"/>
                  <a:pt x="278053" y="161316"/>
                </a:cubicBezTo>
                <a:lnTo>
                  <a:pt x="261485" y="144715"/>
                </a:lnTo>
                <a:close/>
                <a:moveTo>
                  <a:pt x="179006" y="131363"/>
                </a:moveTo>
                <a:lnTo>
                  <a:pt x="164599" y="147963"/>
                </a:lnTo>
                <a:cubicBezTo>
                  <a:pt x="163158" y="149407"/>
                  <a:pt x="160997" y="150129"/>
                  <a:pt x="159557" y="149407"/>
                </a:cubicBezTo>
                <a:lnTo>
                  <a:pt x="131463" y="137498"/>
                </a:lnTo>
                <a:lnTo>
                  <a:pt x="103730" y="164925"/>
                </a:lnTo>
                <a:cubicBezTo>
                  <a:pt x="102289" y="166369"/>
                  <a:pt x="100128" y="166729"/>
                  <a:pt x="98687" y="165647"/>
                </a:cubicBezTo>
                <a:lnTo>
                  <a:pt x="79238" y="155181"/>
                </a:lnTo>
                <a:lnTo>
                  <a:pt x="42500" y="191631"/>
                </a:lnTo>
                <a:lnTo>
                  <a:pt x="42500" y="247568"/>
                </a:lnTo>
                <a:lnTo>
                  <a:pt x="63030" y="247568"/>
                </a:lnTo>
                <a:lnTo>
                  <a:pt x="63030" y="219058"/>
                </a:lnTo>
                <a:cubicBezTo>
                  <a:pt x="63030" y="216532"/>
                  <a:pt x="65191" y="214727"/>
                  <a:pt x="67713" y="214727"/>
                </a:cubicBezTo>
                <a:lnTo>
                  <a:pt x="96887" y="214727"/>
                </a:lnTo>
                <a:cubicBezTo>
                  <a:pt x="99048" y="214727"/>
                  <a:pt x="101209" y="216532"/>
                  <a:pt x="101209" y="219058"/>
                </a:cubicBezTo>
                <a:lnTo>
                  <a:pt x="101209" y="247568"/>
                </a:lnTo>
                <a:lnTo>
                  <a:pt x="121738" y="247568"/>
                </a:lnTo>
                <a:lnTo>
                  <a:pt x="121738" y="189465"/>
                </a:lnTo>
                <a:cubicBezTo>
                  <a:pt x="121738" y="187300"/>
                  <a:pt x="123539" y="185495"/>
                  <a:pt x="126061" y="185495"/>
                </a:cubicBezTo>
                <a:lnTo>
                  <a:pt x="155235" y="185495"/>
                </a:lnTo>
                <a:cubicBezTo>
                  <a:pt x="157756" y="185495"/>
                  <a:pt x="159557" y="187300"/>
                  <a:pt x="159557" y="189465"/>
                </a:cubicBezTo>
                <a:lnTo>
                  <a:pt x="159557" y="247568"/>
                </a:lnTo>
                <a:lnTo>
                  <a:pt x="180086" y="247568"/>
                </a:lnTo>
                <a:lnTo>
                  <a:pt x="180086" y="162760"/>
                </a:lnTo>
                <a:cubicBezTo>
                  <a:pt x="180086" y="160594"/>
                  <a:pt x="182247" y="158790"/>
                  <a:pt x="184409" y="158790"/>
                </a:cubicBezTo>
                <a:cubicBezTo>
                  <a:pt x="186930" y="158790"/>
                  <a:pt x="189091" y="160594"/>
                  <a:pt x="189091" y="162760"/>
                </a:cubicBezTo>
                <a:lnTo>
                  <a:pt x="189091" y="247568"/>
                </a:lnTo>
                <a:lnTo>
                  <a:pt x="209260" y="247568"/>
                </a:lnTo>
                <a:lnTo>
                  <a:pt x="209260" y="164203"/>
                </a:lnTo>
                <a:cubicBezTo>
                  <a:pt x="194493" y="159151"/>
                  <a:pt x="182608" y="146881"/>
                  <a:pt x="179006" y="131363"/>
                </a:cubicBezTo>
                <a:close/>
                <a:moveTo>
                  <a:pt x="66586" y="101600"/>
                </a:moveTo>
                <a:lnTo>
                  <a:pt x="133440" y="101600"/>
                </a:lnTo>
                <a:cubicBezTo>
                  <a:pt x="135597" y="101600"/>
                  <a:pt x="137754" y="103505"/>
                  <a:pt x="137754" y="106172"/>
                </a:cubicBezTo>
                <a:cubicBezTo>
                  <a:pt x="137754" y="108458"/>
                  <a:pt x="135597" y="110744"/>
                  <a:pt x="133440" y="110744"/>
                </a:cubicBezTo>
                <a:lnTo>
                  <a:pt x="66586" y="110744"/>
                </a:lnTo>
                <a:cubicBezTo>
                  <a:pt x="64070" y="110744"/>
                  <a:pt x="61913" y="108458"/>
                  <a:pt x="61913" y="106172"/>
                </a:cubicBezTo>
                <a:cubicBezTo>
                  <a:pt x="61913" y="103505"/>
                  <a:pt x="64070" y="101600"/>
                  <a:pt x="66586" y="101600"/>
                </a:cubicBezTo>
                <a:close/>
                <a:moveTo>
                  <a:pt x="223451" y="96838"/>
                </a:moveTo>
                <a:cubicBezTo>
                  <a:pt x="226025" y="96838"/>
                  <a:pt x="228232" y="99045"/>
                  <a:pt x="228232" y="101252"/>
                </a:cubicBezTo>
                <a:cubicBezTo>
                  <a:pt x="228232" y="103827"/>
                  <a:pt x="226025" y="106034"/>
                  <a:pt x="223451" y="106034"/>
                </a:cubicBezTo>
                <a:cubicBezTo>
                  <a:pt x="214623" y="106034"/>
                  <a:pt x="207266" y="113023"/>
                  <a:pt x="207266" y="122218"/>
                </a:cubicBezTo>
                <a:cubicBezTo>
                  <a:pt x="207266" y="124793"/>
                  <a:pt x="205427" y="126632"/>
                  <a:pt x="202852" y="126632"/>
                </a:cubicBezTo>
                <a:cubicBezTo>
                  <a:pt x="200277" y="126632"/>
                  <a:pt x="198438" y="124793"/>
                  <a:pt x="198438" y="122218"/>
                </a:cubicBezTo>
                <a:cubicBezTo>
                  <a:pt x="198438" y="108241"/>
                  <a:pt x="209841" y="96838"/>
                  <a:pt x="223451" y="96838"/>
                </a:cubicBezTo>
                <a:close/>
                <a:moveTo>
                  <a:pt x="222947" y="84086"/>
                </a:moveTo>
                <a:cubicBezTo>
                  <a:pt x="203137" y="84086"/>
                  <a:pt x="186570" y="100687"/>
                  <a:pt x="186570" y="120897"/>
                </a:cubicBezTo>
                <a:cubicBezTo>
                  <a:pt x="186570" y="141107"/>
                  <a:pt x="203137" y="157707"/>
                  <a:pt x="222947" y="157707"/>
                </a:cubicBezTo>
                <a:cubicBezTo>
                  <a:pt x="243477" y="157707"/>
                  <a:pt x="259685" y="141107"/>
                  <a:pt x="259685" y="120897"/>
                </a:cubicBezTo>
                <a:cubicBezTo>
                  <a:pt x="259685" y="100687"/>
                  <a:pt x="243477" y="84086"/>
                  <a:pt x="222947" y="84086"/>
                </a:cubicBezTo>
                <a:close/>
                <a:moveTo>
                  <a:pt x="123802" y="73025"/>
                </a:moveTo>
                <a:lnTo>
                  <a:pt x="163536" y="73025"/>
                </a:lnTo>
                <a:cubicBezTo>
                  <a:pt x="166088" y="73025"/>
                  <a:pt x="167911" y="75311"/>
                  <a:pt x="167911" y="77597"/>
                </a:cubicBezTo>
                <a:cubicBezTo>
                  <a:pt x="167911" y="80264"/>
                  <a:pt x="166088" y="82169"/>
                  <a:pt x="163536" y="82169"/>
                </a:cubicBezTo>
                <a:lnTo>
                  <a:pt x="123802" y="82169"/>
                </a:lnTo>
                <a:cubicBezTo>
                  <a:pt x="121250" y="82169"/>
                  <a:pt x="119063" y="80264"/>
                  <a:pt x="119063" y="77597"/>
                </a:cubicBezTo>
                <a:cubicBezTo>
                  <a:pt x="119063" y="75311"/>
                  <a:pt x="121250" y="73025"/>
                  <a:pt x="123802" y="73025"/>
                </a:cubicBezTo>
                <a:close/>
                <a:moveTo>
                  <a:pt x="66596" y="73025"/>
                </a:moveTo>
                <a:lnTo>
                  <a:pt x="99733" y="73025"/>
                </a:lnTo>
                <a:cubicBezTo>
                  <a:pt x="102614" y="73025"/>
                  <a:pt x="104415" y="75311"/>
                  <a:pt x="104415" y="77597"/>
                </a:cubicBezTo>
                <a:cubicBezTo>
                  <a:pt x="104415" y="80264"/>
                  <a:pt x="102614" y="82169"/>
                  <a:pt x="99733" y="82169"/>
                </a:cubicBezTo>
                <a:lnTo>
                  <a:pt x="66596" y="82169"/>
                </a:lnTo>
                <a:cubicBezTo>
                  <a:pt x="64074" y="82169"/>
                  <a:pt x="61913" y="80264"/>
                  <a:pt x="61913" y="77597"/>
                </a:cubicBezTo>
                <a:cubicBezTo>
                  <a:pt x="61913" y="75311"/>
                  <a:pt x="64074" y="73025"/>
                  <a:pt x="66596" y="73025"/>
                </a:cubicBezTo>
                <a:close/>
                <a:moveTo>
                  <a:pt x="68073" y="9022"/>
                </a:moveTo>
                <a:cubicBezTo>
                  <a:pt x="77077" y="15879"/>
                  <a:pt x="83200" y="25984"/>
                  <a:pt x="84641" y="37893"/>
                </a:cubicBezTo>
                <a:lnTo>
                  <a:pt x="280575" y="37893"/>
                </a:lnTo>
                <a:cubicBezTo>
                  <a:pt x="278414" y="21653"/>
                  <a:pt x="264367" y="9022"/>
                  <a:pt x="247439" y="9022"/>
                </a:cubicBezTo>
                <a:lnTo>
                  <a:pt x="68073" y="9022"/>
                </a:lnTo>
                <a:close/>
                <a:moveTo>
                  <a:pt x="42500" y="9022"/>
                </a:moveTo>
                <a:cubicBezTo>
                  <a:pt x="24131" y="9022"/>
                  <a:pt x="9004" y="24179"/>
                  <a:pt x="9004" y="42584"/>
                </a:cubicBezTo>
                <a:lnTo>
                  <a:pt x="9004" y="281491"/>
                </a:lnTo>
                <a:lnTo>
                  <a:pt x="243117" y="281491"/>
                </a:lnTo>
                <a:lnTo>
                  <a:pt x="243117" y="167812"/>
                </a:lnTo>
                <a:lnTo>
                  <a:pt x="238795" y="163481"/>
                </a:lnTo>
                <a:cubicBezTo>
                  <a:pt x="233752" y="165286"/>
                  <a:pt x="228710" y="166369"/>
                  <a:pt x="222947" y="166369"/>
                </a:cubicBezTo>
                <a:cubicBezTo>
                  <a:pt x="221506" y="166369"/>
                  <a:pt x="220066" y="166369"/>
                  <a:pt x="218265" y="166008"/>
                </a:cubicBezTo>
                <a:lnTo>
                  <a:pt x="218265" y="252259"/>
                </a:lnTo>
                <a:cubicBezTo>
                  <a:pt x="218265" y="254786"/>
                  <a:pt x="216464" y="256590"/>
                  <a:pt x="213583" y="256590"/>
                </a:cubicBezTo>
                <a:lnTo>
                  <a:pt x="38178" y="256590"/>
                </a:lnTo>
                <a:cubicBezTo>
                  <a:pt x="36017" y="256590"/>
                  <a:pt x="33856" y="254786"/>
                  <a:pt x="33856" y="252259"/>
                </a:cubicBezTo>
                <a:lnTo>
                  <a:pt x="33856" y="76147"/>
                </a:lnTo>
                <a:cubicBezTo>
                  <a:pt x="33856" y="73981"/>
                  <a:pt x="36017" y="71816"/>
                  <a:pt x="38178" y="71816"/>
                </a:cubicBezTo>
                <a:cubicBezTo>
                  <a:pt x="40699" y="71816"/>
                  <a:pt x="42500" y="73981"/>
                  <a:pt x="42500" y="76147"/>
                </a:cubicBezTo>
                <a:lnTo>
                  <a:pt x="42500" y="179360"/>
                </a:lnTo>
                <a:lnTo>
                  <a:pt x="75276" y="146881"/>
                </a:lnTo>
                <a:cubicBezTo>
                  <a:pt x="77077" y="145437"/>
                  <a:pt x="78878" y="145076"/>
                  <a:pt x="80679" y="145798"/>
                </a:cubicBezTo>
                <a:lnTo>
                  <a:pt x="99768" y="156625"/>
                </a:lnTo>
                <a:lnTo>
                  <a:pt x="127141" y="128836"/>
                </a:lnTo>
                <a:cubicBezTo>
                  <a:pt x="128222" y="127754"/>
                  <a:pt x="130022" y="127393"/>
                  <a:pt x="131823" y="128115"/>
                </a:cubicBezTo>
                <a:lnTo>
                  <a:pt x="159917" y="140024"/>
                </a:lnTo>
                <a:lnTo>
                  <a:pt x="177925" y="119093"/>
                </a:lnTo>
                <a:cubicBezTo>
                  <a:pt x="179006" y="94913"/>
                  <a:pt x="198815" y="75425"/>
                  <a:pt x="222947" y="75425"/>
                </a:cubicBezTo>
                <a:cubicBezTo>
                  <a:pt x="230150" y="75425"/>
                  <a:pt x="236994" y="77229"/>
                  <a:pt x="243117" y="80116"/>
                </a:cubicBezTo>
                <a:lnTo>
                  <a:pt x="243117" y="46915"/>
                </a:lnTo>
                <a:lnTo>
                  <a:pt x="80319" y="46915"/>
                </a:lnTo>
                <a:cubicBezTo>
                  <a:pt x="77797" y="46915"/>
                  <a:pt x="75997" y="44750"/>
                  <a:pt x="75997" y="42584"/>
                </a:cubicBezTo>
                <a:cubicBezTo>
                  <a:pt x="75997" y="24179"/>
                  <a:pt x="60869" y="9022"/>
                  <a:pt x="42500" y="9022"/>
                </a:cubicBezTo>
                <a:close/>
                <a:moveTo>
                  <a:pt x="42500" y="0"/>
                </a:moveTo>
                <a:lnTo>
                  <a:pt x="247439" y="0"/>
                </a:lnTo>
                <a:cubicBezTo>
                  <a:pt x="270850" y="0"/>
                  <a:pt x="289579" y="19127"/>
                  <a:pt x="289579" y="42584"/>
                </a:cubicBezTo>
                <a:cubicBezTo>
                  <a:pt x="289579" y="44750"/>
                  <a:pt x="287778" y="46915"/>
                  <a:pt x="285257" y="46915"/>
                </a:cubicBezTo>
                <a:lnTo>
                  <a:pt x="251761" y="46915"/>
                </a:lnTo>
                <a:lnTo>
                  <a:pt x="251761" y="85891"/>
                </a:lnTo>
                <a:cubicBezTo>
                  <a:pt x="261846" y="94191"/>
                  <a:pt x="268689" y="106822"/>
                  <a:pt x="268689" y="120897"/>
                </a:cubicBezTo>
                <a:cubicBezTo>
                  <a:pt x="268689" y="126310"/>
                  <a:pt x="267608" y="131724"/>
                  <a:pt x="265447" y="136415"/>
                </a:cubicBezTo>
                <a:lnTo>
                  <a:pt x="284176" y="155181"/>
                </a:lnTo>
                <a:cubicBezTo>
                  <a:pt x="291740" y="162399"/>
                  <a:pt x="291740" y="174669"/>
                  <a:pt x="284176" y="181887"/>
                </a:cubicBezTo>
                <a:cubicBezTo>
                  <a:pt x="280575" y="185856"/>
                  <a:pt x="275532" y="187661"/>
                  <a:pt x="270850" y="187661"/>
                </a:cubicBezTo>
                <a:cubicBezTo>
                  <a:pt x="265808" y="187661"/>
                  <a:pt x="260765" y="185856"/>
                  <a:pt x="257163" y="181887"/>
                </a:cubicBezTo>
                <a:lnTo>
                  <a:pt x="251761" y="176473"/>
                </a:lnTo>
                <a:lnTo>
                  <a:pt x="251761" y="286183"/>
                </a:lnTo>
                <a:cubicBezTo>
                  <a:pt x="251761" y="288348"/>
                  <a:pt x="249960" y="290152"/>
                  <a:pt x="247439" y="290152"/>
                </a:cubicBezTo>
                <a:lnTo>
                  <a:pt x="4682" y="290152"/>
                </a:lnTo>
                <a:cubicBezTo>
                  <a:pt x="2161" y="290152"/>
                  <a:pt x="0" y="288348"/>
                  <a:pt x="0" y="286183"/>
                </a:cubicBezTo>
                <a:lnTo>
                  <a:pt x="0" y="42584"/>
                </a:lnTo>
                <a:cubicBezTo>
                  <a:pt x="0" y="19127"/>
                  <a:pt x="19089" y="0"/>
                  <a:pt x="42500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0" name="Freeform 1000">
            <a:extLst>
              <a:ext uri="{FF2B5EF4-FFF2-40B4-BE49-F238E27FC236}">
                <a16:creationId xmlns:a16="http://schemas.microsoft.com/office/drawing/2014/main" id="{13DB9AEC-5C54-306A-2410-D0F916D373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5990" y="5193307"/>
            <a:ext cx="205700" cy="204461"/>
          </a:xfrm>
          <a:custGeom>
            <a:avLst/>
            <a:gdLst>
              <a:gd name="T0" fmla="*/ 443017 w 290132"/>
              <a:gd name="T1" fmla="*/ 4212596 h 289197"/>
              <a:gd name="T2" fmla="*/ 5209312 w 290132"/>
              <a:gd name="T3" fmla="*/ 4006068 h 289197"/>
              <a:gd name="T4" fmla="*/ 4081228 w 290132"/>
              <a:gd name="T5" fmla="*/ 4527283 h 289197"/>
              <a:gd name="T6" fmla="*/ 5159003 w 290132"/>
              <a:gd name="T7" fmla="*/ 4235383 h 289197"/>
              <a:gd name="T8" fmla="*/ 912497 w 290132"/>
              <a:gd name="T9" fmla="*/ 3832321 h 289197"/>
              <a:gd name="T10" fmla="*/ 5604489 w 290132"/>
              <a:gd name="T11" fmla="*/ 4381320 h 289197"/>
              <a:gd name="T12" fmla="*/ 3793807 w 290132"/>
              <a:gd name="T13" fmla="*/ 4839974 h 289197"/>
              <a:gd name="T14" fmla="*/ 2399900 w 290132"/>
              <a:gd name="T15" fmla="*/ 4860817 h 289197"/>
              <a:gd name="T16" fmla="*/ 3743506 w 290132"/>
              <a:gd name="T17" fmla="*/ 4680140 h 289197"/>
              <a:gd name="T18" fmla="*/ 3844110 w 290132"/>
              <a:gd name="T19" fmla="*/ 4290977 h 289197"/>
              <a:gd name="T20" fmla="*/ 912497 w 290132"/>
              <a:gd name="T21" fmla="*/ 3832321 h 289197"/>
              <a:gd name="T22" fmla="*/ 732835 w 290132"/>
              <a:gd name="T23" fmla="*/ 5187449 h 289197"/>
              <a:gd name="T24" fmla="*/ 86259 w 290132"/>
              <a:gd name="T25" fmla="*/ 3665518 h 289197"/>
              <a:gd name="T26" fmla="*/ 3671678 w 290132"/>
              <a:gd name="T27" fmla="*/ 4054693 h 289197"/>
              <a:gd name="T28" fmla="*/ 4720683 w 290132"/>
              <a:gd name="T29" fmla="*/ 3985212 h 289197"/>
              <a:gd name="T30" fmla="*/ 5424834 w 290132"/>
              <a:gd name="T31" fmla="*/ 4138092 h 289197"/>
              <a:gd name="T32" fmla="*/ 5561352 w 290132"/>
              <a:gd name="T33" fmla="*/ 4700988 h 289197"/>
              <a:gd name="T34" fmla="*/ 86259 w 290132"/>
              <a:gd name="T35" fmla="*/ 5354223 h 289197"/>
              <a:gd name="T36" fmla="*/ 86259 w 290132"/>
              <a:gd name="T37" fmla="*/ 3665518 h 289197"/>
              <a:gd name="T38" fmla="*/ 2492779 w 290132"/>
              <a:gd name="T39" fmla="*/ 3598314 h 289197"/>
              <a:gd name="T40" fmla="*/ 2310206 w 290132"/>
              <a:gd name="T41" fmla="*/ 3157282 h 289197"/>
              <a:gd name="T42" fmla="*/ 3315264 w 290132"/>
              <a:gd name="T43" fmla="*/ 2486639 h 289197"/>
              <a:gd name="T44" fmla="*/ 3132989 w 290132"/>
              <a:gd name="T45" fmla="*/ 3851740 h 289197"/>
              <a:gd name="T46" fmla="*/ 4050769 w 290132"/>
              <a:gd name="T47" fmla="*/ 1940557 h 289197"/>
              <a:gd name="T48" fmla="*/ 4050769 w 290132"/>
              <a:gd name="T49" fmla="*/ 4028228 h 289197"/>
              <a:gd name="T50" fmla="*/ 4050769 w 290132"/>
              <a:gd name="T51" fmla="*/ 1940557 h 289197"/>
              <a:gd name="T52" fmla="*/ 4960892 w 290132"/>
              <a:gd name="T53" fmla="*/ 3721812 h 289197"/>
              <a:gd name="T54" fmla="*/ 4778614 w 290132"/>
              <a:gd name="T55" fmla="*/ 1593106 h 289197"/>
              <a:gd name="T56" fmla="*/ 5783724 w 290132"/>
              <a:gd name="T57" fmla="*/ 792270 h 289197"/>
              <a:gd name="T58" fmla="*/ 5601384 w 290132"/>
              <a:gd name="T59" fmla="*/ 3968249 h 289197"/>
              <a:gd name="T60" fmla="*/ 5602116 w 290132"/>
              <a:gd name="T61" fmla="*/ 188986 h 289197"/>
              <a:gd name="T62" fmla="*/ 4263248 w 290132"/>
              <a:gd name="T63" fmla="*/ 1726519 h 289197"/>
              <a:gd name="T64" fmla="*/ 2451822 w 290132"/>
              <a:gd name="T65" fmla="*/ 2816783 h 289197"/>
              <a:gd name="T66" fmla="*/ 1170176 w 290132"/>
              <a:gd name="T67" fmla="*/ 3445766 h 289197"/>
              <a:gd name="T68" fmla="*/ 1048459 w 290132"/>
              <a:gd name="T69" fmla="*/ 3326949 h 289197"/>
              <a:gd name="T70" fmla="*/ 2394518 w 290132"/>
              <a:gd name="T71" fmla="*/ 2635071 h 289197"/>
              <a:gd name="T72" fmla="*/ 4205947 w 290132"/>
              <a:gd name="T73" fmla="*/ 1551798 h 289197"/>
              <a:gd name="T74" fmla="*/ 1032595 w 290132"/>
              <a:gd name="T75" fmla="*/ 1145867 h 289197"/>
              <a:gd name="T76" fmla="*/ 2821167 w 290132"/>
              <a:gd name="T77" fmla="*/ 1427034 h 289197"/>
              <a:gd name="T78" fmla="*/ 939978 w 290132"/>
              <a:gd name="T79" fmla="*/ 0 h 289197"/>
              <a:gd name="T80" fmla="*/ 2999294 w 290132"/>
              <a:gd name="T81" fmla="*/ 1602766 h 289197"/>
              <a:gd name="T82" fmla="*/ 2856786 w 290132"/>
              <a:gd name="T83" fmla="*/ 1673059 h 289197"/>
              <a:gd name="T84" fmla="*/ 854446 w 290132"/>
              <a:gd name="T85" fmla="*/ 1230204 h 289197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90132" h="289197">
                <a:moveTo>
                  <a:pt x="22225" y="207963"/>
                </a:moveTo>
                <a:cubicBezTo>
                  <a:pt x="24423" y="207963"/>
                  <a:pt x="26621" y="210249"/>
                  <a:pt x="26621" y="212535"/>
                </a:cubicBezTo>
                <a:cubicBezTo>
                  <a:pt x="26621" y="215202"/>
                  <a:pt x="24423" y="217107"/>
                  <a:pt x="22225" y="217107"/>
                </a:cubicBezTo>
                <a:cubicBezTo>
                  <a:pt x="19661" y="217107"/>
                  <a:pt x="17463" y="215202"/>
                  <a:pt x="17463" y="212535"/>
                </a:cubicBezTo>
                <a:cubicBezTo>
                  <a:pt x="17463" y="210249"/>
                  <a:pt x="19661" y="207963"/>
                  <a:pt x="22225" y="207963"/>
                </a:cubicBezTo>
                <a:close/>
                <a:moveTo>
                  <a:pt x="261318" y="206463"/>
                </a:moveTo>
                <a:cubicBezTo>
                  <a:pt x="259155" y="205030"/>
                  <a:pt x="247982" y="209686"/>
                  <a:pt x="240052" y="213268"/>
                </a:cubicBezTo>
                <a:cubicBezTo>
                  <a:pt x="230320" y="217566"/>
                  <a:pt x="218426" y="222580"/>
                  <a:pt x="204369" y="226520"/>
                </a:cubicBezTo>
                <a:cubicBezTo>
                  <a:pt x="204729" y="228669"/>
                  <a:pt x="205089" y="230817"/>
                  <a:pt x="204729" y="233325"/>
                </a:cubicBezTo>
                <a:cubicBezTo>
                  <a:pt x="204369" y="234757"/>
                  <a:pt x="204369" y="235832"/>
                  <a:pt x="204008" y="237264"/>
                </a:cubicBezTo>
                <a:cubicBezTo>
                  <a:pt x="227437" y="231534"/>
                  <a:pt x="244017" y="224371"/>
                  <a:pt x="255911" y="219356"/>
                </a:cubicBezTo>
                <a:cubicBezTo>
                  <a:pt x="256993" y="218998"/>
                  <a:pt x="258074" y="218640"/>
                  <a:pt x="258795" y="218282"/>
                </a:cubicBezTo>
                <a:cubicBezTo>
                  <a:pt x="262039" y="215417"/>
                  <a:pt x="263841" y="212193"/>
                  <a:pt x="263841" y="210403"/>
                </a:cubicBezTo>
                <a:cubicBezTo>
                  <a:pt x="263841" y="209686"/>
                  <a:pt x="263480" y="208254"/>
                  <a:pt x="261318" y="206463"/>
                </a:cubicBezTo>
                <a:close/>
                <a:moveTo>
                  <a:pt x="45776" y="197509"/>
                </a:moveTo>
                <a:lnTo>
                  <a:pt x="45776" y="268424"/>
                </a:lnTo>
                <a:cubicBezTo>
                  <a:pt x="65960" y="274512"/>
                  <a:pt x="184184" y="306030"/>
                  <a:pt x="273933" y="235115"/>
                </a:cubicBezTo>
                <a:cubicBezTo>
                  <a:pt x="276096" y="233683"/>
                  <a:pt x="280781" y="229743"/>
                  <a:pt x="281142" y="225803"/>
                </a:cubicBezTo>
                <a:cubicBezTo>
                  <a:pt x="281142" y="225087"/>
                  <a:pt x="280781" y="223296"/>
                  <a:pt x="278979" y="221864"/>
                </a:cubicBezTo>
                <a:cubicBezTo>
                  <a:pt x="276817" y="220073"/>
                  <a:pt x="268166" y="223654"/>
                  <a:pt x="259155" y="227594"/>
                </a:cubicBezTo>
                <a:cubicBezTo>
                  <a:pt x="244738" y="233683"/>
                  <a:pt x="222751" y="242995"/>
                  <a:pt x="190311" y="249442"/>
                </a:cubicBezTo>
                <a:lnTo>
                  <a:pt x="189951" y="249442"/>
                </a:lnTo>
                <a:cubicBezTo>
                  <a:pt x="183103" y="251949"/>
                  <a:pt x="172650" y="253739"/>
                  <a:pt x="159674" y="253739"/>
                </a:cubicBezTo>
                <a:cubicBezTo>
                  <a:pt x="148501" y="253739"/>
                  <a:pt x="135525" y="252307"/>
                  <a:pt x="120387" y="250516"/>
                </a:cubicBezTo>
                <a:cubicBezTo>
                  <a:pt x="118224" y="250158"/>
                  <a:pt x="116422" y="248009"/>
                  <a:pt x="116782" y="245860"/>
                </a:cubicBezTo>
                <a:cubicBezTo>
                  <a:pt x="117143" y="243353"/>
                  <a:pt x="119305" y="241562"/>
                  <a:pt x="121828" y="241920"/>
                </a:cubicBezTo>
                <a:cubicBezTo>
                  <a:pt x="161476" y="246934"/>
                  <a:pt x="179498" y="244427"/>
                  <a:pt x="187788" y="241204"/>
                </a:cubicBezTo>
                <a:lnTo>
                  <a:pt x="187788" y="240846"/>
                </a:lnTo>
                <a:cubicBezTo>
                  <a:pt x="195718" y="237981"/>
                  <a:pt x="195718" y="234041"/>
                  <a:pt x="195718" y="232608"/>
                </a:cubicBezTo>
                <a:cubicBezTo>
                  <a:pt x="196439" y="227594"/>
                  <a:pt x="195358" y="223296"/>
                  <a:pt x="192835" y="221147"/>
                </a:cubicBezTo>
                <a:cubicBezTo>
                  <a:pt x="189591" y="217924"/>
                  <a:pt x="184544" y="217924"/>
                  <a:pt x="184544" y="217924"/>
                </a:cubicBezTo>
                <a:cubicBezTo>
                  <a:pt x="141292" y="218640"/>
                  <a:pt x="133723" y="213984"/>
                  <a:pt x="124351" y="208612"/>
                </a:cubicBezTo>
                <a:cubicBezTo>
                  <a:pt x="115701" y="203598"/>
                  <a:pt x="105609" y="197867"/>
                  <a:pt x="45776" y="197509"/>
                </a:cubicBezTo>
                <a:close/>
                <a:moveTo>
                  <a:pt x="8650" y="197509"/>
                </a:moveTo>
                <a:lnTo>
                  <a:pt x="8650" y="267349"/>
                </a:lnTo>
                <a:lnTo>
                  <a:pt x="36764" y="267349"/>
                </a:lnTo>
                <a:lnTo>
                  <a:pt x="36764" y="197509"/>
                </a:lnTo>
                <a:lnTo>
                  <a:pt x="8650" y="197509"/>
                </a:lnTo>
                <a:close/>
                <a:moveTo>
                  <a:pt x="4325" y="188913"/>
                </a:moveTo>
                <a:lnTo>
                  <a:pt x="41450" y="188913"/>
                </a:lnTo>
                <a:cubicBezTo>
                  <a:pt x="107771" y="188913"/>
                  <a:pt x="118945" y="195360"/>
                  <a:pt x="129037" y="201449"/>
                </a:cubicBezTo>
                <a:cubicBezTo>
                  <a:pt x="136967" y="205747"/>
                  <a:pt x="143815" y="210044"/>
                  <a:pt x="184184" y="208970"/>
                </a:cubicBezTo>
                <a:cubicBezTo>
                  <a:pt x="184184" y="208970"/>
                  <a:pt x="192835" y="208612"/>
                  <a:pt x="198962" y="215059"/>
                </a:cubicBezTo>
                <a:cubicBezTo>
                  <a:pt x="200043" y="215775"/>
                  <a:pt x="200764" y="216849"/>
                  <a:pt x="201485" y="218282"/>
                </a:cubicBezTo>
                <a:cubicBezTo>
                  <a:pt x="215182" y="214342"/>
                  <a:pt x="227076" y="209328"/>
                  <a:pt x="236808" y="205388"/>
                </a:cubicBezTo>
                <a:cubicBezTo>
                  <a:pt x="251586" y="198942"/>
                  <a:pt x="260597" y="195002"/>
                  <a:pt x="266724" y="199658"/>
                </a:cubicBezTo>
                <a:cubicBezTo>
                  <a:pt x="271410" y="203239"/>
                  <a:pt x="272491" y="207179"/>
                  <a:pt x="272491" y="209686"/>
                </a:cubicBezTo>
                <a:cubicBezTo>
                  <a:pt x="272852" y="211119"/>
                  <a:pt x="272491" y="212193"/>
                  <a:pt x="272131" y="213268"/>
                </a:cubicBezTo>
                <a:cubicBezTo>
                  <a:pt x="277177" y="212193"/>
                  <a:pt x="281142" y="212193"/>
                  <a:pt x="284386" y="215059"/>
                </a:cubicBezTo>
                <a:cubicBezTo>
                  <a:pt x="289071" y="218998"/>
                  <a:pt x="290153" y="223296"/>
                  <a:pt x="289792" y="226161"/>
                </a:cubicBezTo>
                <a:cubicBezTo>
                  <a:pt x="289432" y="234757"/>
                  <a:pt x="280061" y="241562"/>
                  <a:pt x="278979" y="242278"/>
                </a:cubicBezTo>
                <a:cubicBezTo>
                  <a:pt x="232122" y="279527"/>
                  <a:pt x="177336" y="289197"/>
                  <a:pt x="132281" y="289197"/>
                </a:cubicBezTo>
                <a:cubicBezTo>
                  <a:pt x="83622" y="289197"/>
                  <a:pt x="46136" y="278094"/>
                  <a:pt x="40729" y="275945"/>
                </a:cubicBezTo>
                <a:lnTo>
                  <a:pt x="4325" y="275945"/>
                </a:lnTo>
                <a:cubicBezTo>
                  <a:pt x="2163" y="275945"/>
                  <a:pt x="0" y="274154"/>
                  <a:pt x="0" y="272005"/>
                </a:cubicBezTo>
                <a:lnTo>
                  <a:pt x="0" y="193211"/>
                </a:lnTo>
                <a:cubicBezTo>
                  <a:pt x="0" y="190704"/>
                  <a:pt x="2163" y="188913"/>
                  <a:pt x="4325" y="188913"/>
                </a:cubicBezTo>
                <a:close/>
                <a:moveTo>
                  <a:pt x="120284" y="158750"/>
                </a:moveTo>
                <a:cubicBezTo>
                  <a:pt x="122849" y="158750"/>
                  <a:pt x="125047" y="160554"/>
                  <a:pt x="125047" y="162719"/>
                </a:cubicBezTo>
                <a:lnTo>
                  <a:pt x="125047" y="185449"/>
                </a:lnTo>
                <a:cubicBezTo>
                  <a:pt x="125047" y="187975"/>
                  <a:pt x="122849" y="190139"/>
                  <a:pt x="120284" y="190139"/>
                </a:cubicBezTo>
                <a:cubicBezTo>
                  <a:pt x="117720" y="190139"/>
                  <a:pt x="115888" y="187975"/>
                  <a:pt x="115888" y="185449"/>
                </a:cubicBezTo>
                <a:lnTo>
                  <a:pt x="115888" y="162719"/>
                </a:lnTo>
                <a:cubicBezTo>
                  <a:pt x="115888" y="160554"/>
                  <a:pt x="117720" y="158750"/>
                  <a:pt x="120284" y="158750"/>
                </a:cubicBezTo>
                <a:close/>
                <a:moveTo>
                  <a:pt x="161735" y="123825"/>
                </a:moveTo>
                <a:cubicBezTo>
                  <a:pt x="164402" y="123825"/>
                  <a:pt x="166307" y="125629"/>
                  <a:pt x="166307" y="128155"/>
                </a:cubicBezTo>
                <a:lnTo>
                  <a:pt x="166307" y="198510"/>
                </a:lnTo>
                <a:cubicBezTo>
                  <a:pt x="166307" y="201035"/>
                  <a:pt x="164402" y="202839"/>
                  <a:pt x="161735" y="202839"/>
                </a:cubicBezTo>
                <a:cubicBezTo>
                  <a:pt x="159068" y="202839"/>
                  <a:pt x="157163" y="201035"/>
                  <a:pt x="157163" y="198510"/>
                </a:cubicBezTo>
                <a:lnTo>
                  <a:pt x="157163" y="128155"/>
                </a:lnTo>
                <a:cubicBezTo>
                  <a:pt x="157163" y="125629"/>
                  <a:pt x="159068" y="123825"/>
                  <a:pt x="161735" y="123825"/>
                </a:cubicBezTo>
                <a:close/>
                <a:moveTo>
                  <a:pt x="203201" y="100013"/>
                </a:moveTo>
                <a:cubicBezTo>
                  <a:pt x="205765" y="100013"/>
                  <a:pt x="207597" y="101801"/>
                  <a:pt x="207597" y="104303"/>
                </a:cubicBezTo>
                <a:lnTo>
                  <a:pt x="207597" y="202959"/>
                </a:lnTo>
                <a:cubicBezTo>
                  <a:pt x="207597" y="205461"/>
                  <a:pt x="205765" y="207606"/>
                  <a:pt x="203201" y="207606"/>
                </a:cubicBezTo>
                <a:cubicBezTo>
                  <a:pt x="200636" y="207606"/>
                  <a:pt x="198438" y="205461"/>
                  <a:pt x="198438" y="202959"/>
                </a:cubicBezTo>
                <a:lnTo>
                  <a:pt x="198438" y="104303"/>
                </a:lnTo>
                <a:cubicBezTo>
                  <a:pt x="198438" y="101801"/>
                  <a:pt x="200636" y="100013"/>
                  <a:pt x="203201" y="100013"/>
                </a:cubicBezTo>
                <a:close/>
                <a:moveTo>
                  <a:pt x="244285" y="77788"/>
                </a:moveTo>
                <a:cubicBezTo>
                  <a:pt x="246952" y="77788"/>
                  <a:pt x="248857" y="79587"/>
                  <a:pt x="248857" y="82105"/>
                </a:cubicBezTo>
                <a:lnTo>
                  <a:pt x="248857" y="191814"/>
                </a:lnTo>
                <a:cubicBezTo>
                  <a:pt x="248857" y="194332"/>
                  <a:pt x="246952" y="196491"/>
                  <a:pt x="244285" y="196491"/>
                </a:cubicBezTo>
                <a:cubicBezTo>
                  <a:pt x="241618" y="196491"/>
                  <a:pt x="239713" y="194332"/>
                  <a:pt x="239713" y="191814"/>
                </a:cubicBezTo>
                <a:lnTo>
                  <a:pt x="239713" y="82105"/>
                </a:lnTo>
                <a:cubicBezTo>
                  <a:pt x="239713" y="79587"/>
                  <a:pt x="241618" y="77788"/>
                  <a:pt x="244285" y="77788"/>
                </a:cubicBezTo>
                <a:close/>
                <a:moveTo>
                  <a:pt x="285560" y="36513"/>
                </a:moveTo>
                <a:cubicBezTo>
                  <a:pt x="288227" y="36513"/>
                  <a:pt x="290132" y="38672"/>
                  <a:pt x="290132" y="40830"/>
                </a:cubicBezTo>
                <a:lnTo>
                  <a:pt x="290132" y="204514"/>
                </a:lnTo>
                <a:cubicBezTo>
                  <a:pt x="290132" y="207032"/>
                  <a:pt x="288227" y="209190"/>
                  <a:pt x="285560" y="209190"/>
                </a:cubicBezTo>
                <a:cubicBezTo>
                  <a:pt x="283274" y="209190"/>
                  <a:pt x="280988" y="207032"/>
                  <a:pt x="280988" y="204514"/>
                </a:cubicBezTo>
                <a:lnTo>
                  <a:pt x="280988" y="40830"/>
                </a:lnTo>
                <a:cubicBezTo>
                  <a:pt x="280988" y="38672"/>
                  <a:pt x="283274" y="36513"/>
                  <a:pt x="285560" y="36513"/>
                </a:cubicBezTo>
                <a:close/>
                <a:moveTo>
                  <a:pt x="281024" y="9739"/>
                </a:moveTo>
                <a:cubicBezTo>
                  <a:pt x="282460" y="7938"/>
                  <a:pt x="285334" y="7938"/>
                  <a:pt x="287129" y="9739"/>
                </a:cubicBezTo>
                <a:cubicBezTo>
                  <a:pt x="288566" y="11180"/>
                  <a:pt x="288566" y="14061"/>
                  <a:pt x="287129" y="15862"/>
                </a:cubicBezTo>
                <a:lnTo>
                  <a:pt x="213860" y="88981"/>
                </a:lnTo>
                <a:cubicBezTo>
                  <a:pt x="212064" y="91142"/>
                  <a:pt x="209550" y="91142"/>
                  <a:pt x="207754" y="88981"/>
                </a:cubicBezTo>
                <a:lnTo>
                  <a:pt x="193388" y="74933"/>
                </a:lnTo>
                <a:lnTo>
                  <a:pt x="122992" y="145170"/>
                </a:lnTo>
                <a:cubicBezTo>
                  <a:pt x="121555" y="146971"/>
                  <a:pt x="118682" y="146971"/>
                  <a:pt x="116886" y="145170"/>
                </a:cubicBezTo>
                <a:lnTo>
                  <a:pt x="103956" y="132203"/>
                </a:lnTo>
                <a:lnTo>
                  <a:pt x="58702" y="177587"/>
                </a:lnTo>
                <a:cubicBezTo>
                  <a:pt x="57984" y="178308"/>
                  <a:pt x="56906" y="179028"/>
                  <a:pt x="55829" y="179028"/>
                </a:cubicBezTo>
                <a:cubicBezTo>
                  <a:pt x="54392" y="179028"/>
                  <a:pt x="53314" y="178308"/>
                  <a:pt x="52596" y="177587"/>
                </a:cubicBezTo>
                <a:cubicBezTo>
                  <a:pt x="50800" y="175786"/>
                  <a:pt x="50800" y="172905"/>
                  <a:pt x="52596" y="171464"/>
                </a:cubicBezTo>
                <a:lnTo>
                  <a:pt x="101083" y="122839"/>
                </a:lnTo>
                <a:cubicBezTo>
                  <a:pt x="102520" y="121038"/>
                  <a:pt x="105393" y="121038"/>
                  <a:pt x="107189" y="122839"/>
                </a:cubicBezTo>
                <a:lnTo>
                  <a:pt x="120119" y="135805"/>
                </a:lnTo>
                <a:lnTo>
                  <a:pt x="190155" y="65569"/>
                </a:lnTo>
                <a:cubicBezTo>
                  <a:pt x="191951" y="63768"/>
                  <a:pt x="194465" y="63768"/>
                  <a:pt x="196261" y="65569"/>
                </a:cubicBezTo>
                <a:lnTo>
                  <a:pt x="210987" y="79976"/>
                </a:lnTo>
                <a:lnTo>
                  <a:pt x="281024" y="9739"/>
                </a:lnTo>
                <a:close/>
                <a:moveTo>
                  <a:pt x="51800" y="9058"/>
                </a:moveTo>
                <a:lnTo>
                  <a:pt x="51800" y="59054"/>
                </a:lnTo>
                <a:lnTo>
                  <a:pt x="122217" y="59054"/>
                </a:lnTo>
                <a:cubicBezTo>
                  <a:pt x="122932" y="59054"/>
                  <a:pt x="124362" y="59417"/>
                  <a:pt x="124719" y="60141"/>
                </a:cubicBezTo>
                <a:lnTo>
                  <a:pt x="141520" y="73546"/>
                </a:lnTo>
                <a:lnTo>
                  <a:pt x="141520" y="9058"/>
                </a:lnTo>
                <a:lnTo>
                  <a:pt x="51800" y="9058"/>
                </a:lnTo>
                <a:close/>
                <a:moveTo>
                  <a:pt x="47153" y="0"/>
                </a:moveTo>
                <a:lnTo>
                  <a:pt x="146166" y="0"/>
                </a:lnTo>
                <a:cubicBezTo>
                  <a:pt x="148311" y="0"/>
                  <a:pt x="150456" y="2174"/>
                  <a:pt x="150456" y="4710"/>
                </a:cubicBezTo>
                <a:lnTo>
                  <a:pt x="150456" y="82603"/>
                </a:lnTo>
                <a:cubicBezTo>
                  <a:pt x="150456" y="84053"/>
                  <a:pt x="149383" y="85864"/>
                  <a:pt x="147954" y="86589"/>
                </a:cubicBezTo>
                <a:cubicBezTo>
                  <a:pt x="147239" y="86589"/>
                  <a:pt x="146524" y="86951"/>
                  <a:pt x="146166" y="86951"/>
                </a:cubicBezTo>
                <a:cubicBezTo>
                  <a:pt x="145094" y="86951"/>
                  <a:pt x="144022" y="86589"/>
                  <a:pt x="143307" y="86226"/>
                </a:cubicBezTo>
                <a:lnTo>
                  <a:pt x="120787" y="68112"/>
                </a:lnTo>
                <a:lnTo>
                  <a:pt x="47153" y="68112"/>
                </a:lnTo>
                <a:cubicBezTo>
                  <a:pt x="45008" y="68112"/>
                  <a:pt x="42863" y="65938"/>
                  <a:pt x="42863" y="63402"/>
                </a:cubicBezTo>
                <a:lnTo>
                  <a:pt x="42863" y="4710"/>
                </a:lnTo>
                <a:cubicBezTo>
                  <a:pt x="42863" y="2174"/>
                  <a:pt x="45008" y="0"/>
                  <a:pt x="47153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1" name="Freeform 1015">
            <a:extLst>
              <a:ext uri="{FF2B5EF4-FFF2-40B4-BE49-F238E27FC236}">
                <a16:creationId xmlns:a16="http://schemas.microsoft.com/office/drawing/2014/main" id="{CDDB0B4C-11F6-40E5-95A9-AED0805506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919" y="6044087"/>
            <a:ext cx="205700" cy="204461"/>
          </a:xfrm>
          <a:custGeom>
            <a:avLst/>
            <a:gdLst>
              <a:gd name="T0" fmla="*/ 3727477 w 290153"/>
              <a:gd name="T1" fmla="*/ 5735232 h 288566"/>
              <a:gd name="T2" fmla="*/ 944831 w 290153"/>
              <a:gd name="T3" fmla="*/ 5016718 h 288566"/>
              <a:gd name="T4" fmla="*/ 853749 w 290153"/>
              <a:gd name="T5" fmla="*/ 5649022 h 288566"/>
              <a:gd name="T6" fmla="*/ 2458850 w 290153"/>
              <a:gd name="T7" fmla="*/ 4420973 h 288566"/>
              <a:gd name="T8" fmla="*/ 1672601 w 290153"/>
              <a:gd name="T9" fmla="*/ 4085247 h 288566"/>
              <a:gd name="T10" fmla="*/ 1672601 w 290153"/>
              <a:gd name="T11" fmla="*/ 4085247 h 288566"/>
              <a:gd name="T12" fmla="*/ 2315881 w 290153"/>
              <a:gd name="T13" fmla="*/ 4299534 h 288566"/>
              <a:gd name="T14" fmla="*/ 2315881 w 290153"/>
              <a:gd name="T15" fmla="*/ 3835269 h 288566"/>
              <a:gd name="T16" fmla="*/ 2894849 w 290153"/>
              <a:gd name="T17" fmla="*/ 1963821 h 288566"/>
              <a:gd name="T18" fmla="*/ 1415279 w 290153"/>
              <a:gd name="T19" fmla="*/ 2042378 h 288566"/>
              <a:gd name="T20" fmla="*/ 2315881 w 290153"/>
              <a:gd name="T21" fmla="*/ 1463808 h 288566"/>
              <a:gd name="T22" fmla="*/ 3309455 w 290153"/>
              <a:gd name="T23" fmla="*/ 3149521 h 288566"/>
              <a:gd name="T24" fmla="*/ 3573938 w 290153"/>
              <a:gd name="T25" fmla="*/ 978081 h 288566"/>
              <a:gd name="T26" fmla="*/ 2944912 w 290153"/>
              <a:gd name="T27" fmla="*/ 3606674 h 288566"/>
              <a:gd name="T28" fmla="*/ 4631807 w 290153"/>
              <a:gd name="T29" fmla="*/ 5020975 h 288566"/>
              <a:gd name="T30" fmla="*/ 4460268 w 290153"/>
              <a:gd name="T31" fmla="*/ 5020975 h 288566"/>
              <a:gd name="T32" fmla="*/ 2873435 w 290153"/>
              <a:gd name="T33" fmla="*/ 4963828 h 288566"/>
              <a:gd name="T34" fmla="*/ 2401687 w 290153"/>
              <a:gd name="T35" fmla="*/ 5649579 h 288566"/>
              <a:gd name="T36" fmla="*/ 1829879 w 290153"/>
              <a:gd name="T37" fmla="*/ 4949548 h 288566"/>
              <a:gd name="T38" fmla="*/ 1258012 w 290153"/>
              <a:gd name="T39" fmla="*/ 4285270 h 288566"/>
              <a:gd name="T40" fmla="*/ 85735 w 290153"/>
              <a:gd name="T41" fmla="*/ 5735275 h 288566"/>
              <a:gd name="T42" fmla="*/ 1308031 w 290153"/>
              <a:gd name="T43" fmla="*/ 4099553 h 288566"/>
              <a:gd name="T44" fmla="*/ 2315881 w 290153"/>
              <a:gd name="T45" fmla="*/ 1285263 h 288566"/>
              <a:gd name="T46" fmla="*/ 3754227 w 290153"/>
              <a:gd name="T47" fmla="*/ 0 h 288566"/>
              <a:gd name="T48" fmla="*/ 4298117 w 290153"/>
              <a:gd name="T49" fmla="*/ 278102 h 288566"/>
              <a:gd name="T50" fmla="*/ 4899251 w 290153"/>
              <a:gd name="T51" fmla="*/ 627549 h 288566"/>
              <a:gd name="T52" fmla="*/ 5414510 w 290153"/>
              <a:gd name="T53" fmla="*/ 948511 h 288566"/>
              <a:gd name="T54" fmla="*/ 5385903 w 290153"/>
              <a:gd name="T55" fmla="*/ 1825671 h 288566"/>
              <a:gd name="T56" fmla="*/ 5593426 w 290153"/>
              <a:gd name="T57" fmla="*/ 2517452 h 288566"/>
              <a:gd name="T58" fmla="*/ 5593426 w 290153"/>
              <a:gd name="T59" fmla="*/ 2981011 h 288566"/>
              <a:gd name="T60" fmla="*/ 5149735 w 290153"/>
              <a:gd name="T61" fmla="*/ 3465932 h 288566"/>
              <a:gd name="T62" fmla="*/ 4920725 w 290153"/>
              <a:gd name="T63" fmla="*/ 3858186 h 288566"/>
              <a:gd name="T64" fmla="*/ 4298117 w 290153"/>
              <a:gd name="T65" fmla="*/ 4057854 h 288566"/>
              <a:gd name="T66" fmla="*/ 3847274 w 290153"/>
              <a:gd name="T67" fmla="*/ 3786855 h 288566"/>
              <a:gd name="T68" fmla="*/ 4469877 w 290153"/>
              <a:gd name="T69" fmla="*/ 3979394 h 288566"/>
              <a:gd name="T70" fmla="*/ 4627309 w 290153"/>
              <a:gd name="T71" fmla="*/ 3444543 h 288566"/>
              <a:gd name="T72" fmla="*/ 5264230 w 290153"/>
              <a:gd name="T73" fmla="*/ 3301920 h 288566"/>
              <a:gd name="T74" fmla="*/ 5128264 w 290153"/>
              <a:gd name="T75" fmla="*/ 2767025 h 288566"/>
              <a:gd name="T76" fmla="*/ 5607720 w 290153"/>
              <a:gd name="T77" fmla="*/ 2332016 h 288566"/>
              <a:gd name="T78" fmla="*/ 5221281 w 290153"/>
              <a:gd name="T79" fmla="*/ 1925533 h 288566"/>
              <a:gd name="T80" fmla="*/ 5414510 w 290153"/>
              <a:gd name="T81" fmla="*/ 1305087 h 288566"/>
              <a:gd name="T82" fmla="*/ 4877782 w 290153"/>
              <a:gd name="T83" fmla="*/ 1148178 h 288566"/>
              <a:gd name="T84" fmla="*/ 4748972 w 290153"/>
              <a:gd name="T85" fmla="*/ 527713 h 288566"/>
              <a:gd name="T86" fmla="*/ 4305281 w 290153"/>
              <a:gd name="T87" fmla="*/ 613307 h 288566"/>
              <a:gd name="T88" fmla="*/ 3775726 w 290153"/>
              <a:gd name="T89" fmla="*/ 185457 h 288566"/>
              <a:gd name="T90" fmla="*/ 3432194 w 290153"/>
              <a:gd name="T91" fmla="*/ 470693 h 288566"/>
              <a:gd name="T92" fmla="*/ 2759512 w 290153"/>
              <a:gd name="T93" fmla="*/ 370791 h 288566"/>
              <a:gd name="T94" fmla="*/ 2458954 w 290153"/>
              <a:gd name="T95" fmla="*/ 541993 h 288566"/>
              <a:gd name="T96" fmla="*/ 2208472 w 290153"/>
              <a:gd name="T97" fmla="*/ 1176724 h 288566"/>
              <a:gd name="T98" fmla="*/ 1764803 w 290153"/>
              <a:gd name="T99" fmla="*/ 1169555 h 288566"/>
              <a:gd name="T100" fmla="*/ 2237078 w 290153"/>
              <a:gd name="T101" fmla="*/ 984179 h 288566"/>
              <a:gd name="T102" fmla="*/ 2380218 w 290153"/>
              <a:gd name="T103" fmla="*/ 370791 h 288566"/>
              <a:gd name="T104" fmla="*/ 3253304 w 290153"/>
              <a:gd name="T105" fmla="*/ 399363 h 28856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90153" h="288566">
                <a:moveTo>
                  <a:pt x="187134" y="252412"/>
                </a:moveTo>
                <a:cubicBezTo>
                  <a:pt x="189801" y="252412"/>
                  <a:pt x="191706" y="254220"/>
                  <a:pt x="191706" y="256389"/>
                </a:cubicBezTo>
                <a:lnTo>
                  <a:pt x="191706" y="284226"/>
                </a:lnTo>
                <a:cubicBezTo>
                  <a:pt x="191706" y="286756"/>
                  <a:pt x="189801" y="288564"/>
                  <a:pt x="187134" y="288564"/>
                </a:cubicBezTo>
                <a:cubicBezTo>
                  <a:pt x="184467" y="288564"/>
                  <a:pt x="182562" y="286756"/>
                  <a:pt x="182562" y="284226"/>
                </a:cubicBezTo>
                <a:lnTo>
                  <a:pt x="182562" y="256389"/>
                </a:lnTo>
                <a:cubicBezTo>
                  <a:pt x="182562" y="254220"/>
                  <a:pt x="184467" y="252412"/>
                  <a:pt x="187134" y="252412"/>
                </a:cubicBezTo>
                <a:close/>
                <a:moveTo>
                  <a:pt x="47434" y="252412"/>
                </a:moveTo>
                <a:cubicBezTo>
                  <a:pt x="49720" y="252412"/>
                  <a:pt x="52006" y="254220"/>
                  <a:pt x="52006" y="256389"/>
                </a:cubicBezTo>
                <a:lnTo>
                  <a:pt x="52006" y="284226"/>
                </a:lnTo>
                <a:cubicBezTo>
                  <a:pt x="52006" y="286756"/>
                  <a:pt x="49720" y="288564"/>
                  <a:pt x="47434" y="288564"/>
                </a:cubicBezTo>
                <a:cubicBezTo>
                  <a:pt x="45148" y="288564"/>
                  <a:pt x="42862" y="286756"/>
                  <a:pt x="42862" y="284226"/>
                </a:cubicBezTo>
                <a:lnTo>
                  <a:pt x="42862" y="256389"/>
                </a:lnTo>
                <a:cubicBezTo>
                  <a:pt x="42862" y="254220"/>
                  <a:pt x="45148" y="252412"/>
                  <a:pt x="47434" y="252412"/>
                </a:cubicBezTo>
                <a:close/>
                <a:moveTo>
                  <a:pt x="148564" y="205546"/>
                </a:moveTo>
                <a:lnTo>
                  <a:pt x="123444" y="222438"/>
                </a:lnTo>
                <a:lnTo>
                  <a:pt x="142463" y="238970"/>
                </a:lnTo>
                <a:lnTo>
                  <a:pt x="160047" y="213453"/>
                </a:lnTo>
                <a:cubicBezTo>
                  <a:pt x="155741" y="211656"/>
                  <a:pt x="151794" y="209140"/>
                  <a:pt x="148564" y="205546"/>
                </a:cubicBezTo>
                <a:close/>
                <a:moveTo>
                  <a:pt x="83971" y="205546"/>
                </a:moveTo>
                <a:cubicBezTo>
                  <a:pt x="80741" y="209140"/>
                  <a:pt x="76794" y="211656"/>
                  <a:pt x="72129" y="213453"/>
                </a:cubicBezTo>
                <a:lnTo>
                  <a:pt x="89712" y="238970"/>
                </a:lnTo>
                <a:lnTo>
                  <a:pt x="109090" y="222438"/>
                </a:lnTo>
                <a:lnTo>
                  <a:pt x="83971" y="205546"/>
                </a:lnTo>
                <a:close/>
                <a:moveTo>
                  <a:pt x="92224" y="186499"/>
                </a:moveTo>
                <a:lnTo>
                  <a:pt x="90430" y="193327"/>
                </a:lnTo>
                <a:cubicBezTo>
                  <a:pt x="90071" y="194765"/>
                  <a:pt x="89712" y="196562"/>
                  <a:pt x="88995" y="197999"/>
                </a:cubicBezTo>
                <a:lnTo>
                  <a:pt x="116267" y="216328"/>
                </a:lnTo>
                <a:lnTo>
                  <a:pt x="143540" y="197999"/>
                </a:lnTo>
                <a:cubicBezTo>
                  <a:pt x="143181" y="196562"/>
                  <a:pt x="142463" y="194765"/>
                  <a:pt x="142105" y="193327"/>
                </a:cubicBezTo>
                <a:lnTo>
                  <a:pt x="140310" y="186499"/>
                </a:lnTo>
                <a:cubicBezTo>
                  <a:pt x="133133" y="190811"/>
                  <a:pt x="124880" y="192968"/>
                  <a:pt x="116267" y="192968"/>
                </a:cubicBezTo>
                <a:cubicBezTo>
                  <a:pt x="107655" y="192968"/>
                  <a:pt x="99760" y="190811"/>
                  <a:pt x="92224" y="186499"/>
                </a:cubicBezTo>
                <a:close/>
                <a:moveTo>
                  <a:pt x="116267" y="73650"/>
                </a:moveTo>
                <a:cubicBezTo>
                  <a:pt x="97607" y="73650"/>
                  <a:pt x="82894" y="81557"/>
                  <a:pt x="75000" y="95214"/>
                </a:cubicBezTo>
                <a:cubicBezTo>
                  <a:pt x="83253" y="99526"/>
                  <a:pt x="108014" y="109949"/>
                  <a:pt x="145334" y="98808"/>
                </a:cubicBezTo>
                <a:cubicBezTo>
                  <a:pt x="147846" y="97729"/>
                  <a:pt x="150358" y="99167"/>
                  <a:pt x="150717" y="101323"/>
                </a:cubicBezTo>
                <a:cubicBezTo>
                  <a:pt x="151794" y="103839"/>
                  <a:pt x="150358" y="106355"/>
                  <a:pt x="148205" y="106714"/>
                </a:cubicBezTo>
                <a:cubicBezTo>
                  <a:pt x="134569" y="111027"/>
                  <a:pt x="122368" y="112464"/>
                  <a:pt x="111961" y="112464"/>
                </a:cubicBezTo>
                <a:cubicBezTo>
                  <a:pt x="91866" y="112464"/>
                  <a:pt x="77870" y="106714"/>
                  <a:pt x="71052" y="102761"/>
                </a:cubicBezTo>
                <a:cubicBezTo>
                  <a:pt x="68899" y="109230"/>
                  <a:pt x="67464" y="116058"/>
                  <a:pt x="67464" y="123605"/>
                </a:cubicBezTo>
                <a:cubicBezTo>
                  <a:pt x="67464" y="157029"/>
                  <a:pt x="89712" y="183983"/>
                  <a:pt x="116267" y="183983"/>
                </a:cubicBezTo>
                <a:cubicBezTo>
                  <a:pt x="143181" y="183983"/>
                  <a:pt x="165071" y="157029"/>
                  <a:pt x="165071" y="123605"/>
                </a:cubicBezTo>
                <a:cubicBezTo>
                  <a:pt x="165071" y="93417"/>
                  <a:pt x="145693" y="73650"/>
                  <a:pt x="116267" y="73650"/>
                </a:cubicBezTo>
                <a:close/>
                <a:moveTo>
                  <a:pt x="179425" y="57837"/>
                </a:moveTo>
                <a:cubicBezTo>
                  <a:pt x="166148" y="57837"/>
                  <a:pt x="153947" y="63228"/>
                  <a:pt x="144975" y="71494"/>
                </a:cubicBezTo>
                <a:cubicBezTo>
                  <a:pt x="162918" y="80838"/>
                  <a:pt x="173683" y="99526"/>
                  <a:pt x="173683" y="123605"/>
                </a:cubicBezTo>
                <a:cubicBezTo>
                  <a:pt x="173683" y="136543"/>
                  <a:pt x="170813" y="148044"/>
                  <a:pt x="166148" y="158466"/>
                </a:cubicBezTo>
                <a:cubicBezTo>
                  <a:pt x="170095" y="159544"/>
                  <a:pt x="174760" y="159904"/>
                  <a:pt x="179425" y="159904"/>
                </a:cubicBezTo>
                <a:cubicBezTo>
                  <a:pt x="207416" y="159904"/>
                  <a:pt x="230382" y="137262"/>
                  <a:pt x="230382" y="108870"/>
                </a:cubicBezTo>
                <a:cubicBezTo>
                  <a:pt x="230382" y="80838"/>
                  <a:pt x="207416" y="57837"/>
                  <a:pt x="179425" y="57837"/>
                </a:cubicBezTo>
                <a:close/>
                <a:moveTo>
                  <a:pt x="179425" y="49212"/>
                </a:moveTo>
                <a:cubicBezTo>
                  <a:pt x="212081" y="49212"/>
                  <a:pt x="239353" y="76166"/>
                  <a:pt x="239353" y="108870"/>
                </a:cubicBezTo>
                <a:cubicBezTo>
                  <a:pt x="239353" y="142294"/>
                  <a:pt x="212081" y="168889"/>
                  <a:pt x="179425" y="168889"/>
                </a:cubicBezTo>
                <a:cubicBezTo>
                  <a:pt x="173325" y="168889"/>
                  <a:pt x="167224" y="167810"/>
                  <a:pt x="161483" y="166013"/>
                </a:cubicBezTo>
                <a:cubicBezTo>
                  <a:pt x="157894" y="172123"/>
                  <a:pt x="153229" y="177155"/>
                  <a:pt x="147846" y="181467"/>
                </a:cubicBezTo>
                <a:lnTo>
                  <a:pt x="150358" y="191171"/>
                </a:lnTo>
                <a:cubicBezTo>
                  <a:pt x="152511" y="198718"/>
                  <a:pt x="158971" y="205187"/>
                  <a:pt x="166865" y="206265"/>
                </a:cubicBezTo>
                <a:lnTo>
                  <a:pt x="197727" y="211656"/>
                </a:lnTo>
                <a:cubicBezTo>
                  <a:pt x="217822" y="215250"/>
                  <a:pt x="232535" y="232501"/>
                  <a:pt x="232535" y="252627"/>
                </a:cubicBezTo>
                <a:lnTo>
                  <a:pt x="232535" y="284253"/>
                </a:lnTo>
                <a:cubicBezTo>
                  <a:pt x="232535" y="286769"/>
                  <a:pt x="230382" y="288566"/>
                  <a:pt x="227870" y="288566"/>
                </a:cubicBezTo>
                <a:cubicBezTo>
                  <a:pt x="225717" y="288566"/>
                  <a:pt x="223923" y="286769"/>
                  <a:pt x="223923" y="284253"/>
                </a:cubicBezTo>
                <a:lnTo>
                  <a:pt x="223923" y="252627"/>
                </a:lnTo>
                <a:cubicBezTo>
                  <a:pt x="223923" y="236813"/>
                  <a:pt x="212081" y="223156"/>
                  <a:pt x="196291" y="220281"/>
                </a:cubicBezTo>
                <a:lnTo>
                  <a:pt x="169377" y="215609"/>
                </a:lnTo>
                <a:lnTo>
                  <a:pt x="147128" y="248314"/>
                </a:lnTo>
                <a:cubicBezTo>
                  <a:pt x="146411" y="249032"/>
                  <a:pt x="145334" y="249751"/>
                  <a:pt x="144258" y="249751"/>
                </a:cubicBezTo>
                <a:cubicBezTo>
                  <a:pt x="143899" y="250111"/>
                  <a:pt x="143540" y="250111"/>
                  <a:pt x="143540" y="250111"/>
                </a:cubicBezTo>
                <a:cubicBezTo>
                  <a:pt x="142463" y="250111"/>
                  <a:pt x="141387" y="249751"/>
                  <a:pt x="140669" y="249032"/>
                </a:cubicBezTo>
                <a:lnTo>
                  <a:pt x="120574" y="231422"/>
                </a:lnTo>
                <a:lnTo>
                  <a:pt x="120574" y="284253"/>
                </a:lnTo>
                <a:cubicBezTo>
                  <a:pt x="120574" y="286769"/>
                  <a:pt x="118779" y="288566"/>
                  <a:pt x="116267" y="288566"/>
                </a:cubicBezTo>
                <a:cubicBezTo>
                  <a:pt x="113755" y="288566"/>
                  <a:pt x="111961" y="286769"/>
                  <a:pt x="111961" y="284253"/>
                </a:cubicBezTo>
                <a:lnTo>
                  <a:pt x="111961" y="231422"/>
                </a:lnTo>
                <a:lnTo>
                  <a:pt x="91866" y="249032"/>
                </a:lnTo>
                <a:cubicBezTo>
                  <a:pt x="91148" y="249751"/>
                  <a:pt x="90071" y="250111"/>
                  <a:pt x="88995" y="250111"/>
                </a:cubicBezTo>
                <a:cubicBezTo>
                  <a:pt x="88636" y="250111"/>
                  <a:pt x="88636" y="250111"/>
                  <a:pt x="88277" y="249751"/>
                </a:cubicBezTo>
                <a:cubicBezTo>
                  <a:pt x="87200" y="249751"/>
                  <a:pt x="86124" y="249032"/>
                  <a:pt x="85406" y="248314"/>
                </a:cubicBezTo>
                <a:lnTo>
                  <a:pt x="63158" y="215609"/>
                </a:lnTo>
                <a:lnTo>
                  <a:pt x="36244" y="220281"/>
                </a:lnTo>
                <a:cubicBezTo>
                  <a:pt x="20454" y="223156"/>
                  <a:pt x="8612" y="236813"/>
                  <a:pt x="8612" y="252627"/>
                </a:cubicBezTo>
                <a:lnTo>
                  <a:pt x="8612" y="284253"/>
                </a:lnTo>
                <a:cubicBezTo>
                  <a:pt x="8612" y="286769"/>
                  <a:pt x="6818" y="288566"/>
                  <a:pt x="4306" y="288566"/>
                </a:cubicBezTo>
                <a:cubicBezTo>
                  <a:pt x="2153" y="288566"/>
                  <a:pt x="0" y="286769"/>
                  <a:pt x="0" y="284253"/>
                </a:cubicBezTo>
                <a:lnTo>
                  <a:pt x="0" y="252627"/>
                </a:lnTo>
                <a:cubicBezTo>
                  <a:pt x="0" y="232501"/>
                  <a:pt x="14713" y="215250"/>
                  <a:pt x="34808" y="211656"/>
                </a:cubicBezTo>
                <a:lnTo>
                  <a:pt x="65669" y="206265"/>
                </a:lnTo>
                <a:cubicBezTo>
                  <a:pt x="73564" y="205187"/>
                  <a:pt x="80023" y="198718"/>
                  <a:pt x="82177" y="191171"/>
                </a:cubicBezTo>
                <a:lnTo>
                  <a:pt x="84330" y="181467"/>
                </a:lnTo>
                <a:cubicBezTo>
                  <a:pt x="68899" y="168889"/>
                  <a:pt x="58851" y="147685"/>
                  <a:pt x="58851" y="123605"/>
                </a:cubicBezTo>
                <a:cubicBezTo>
                  <a:pt x="58851" y="88385"/>
                  <a:pt x="81818" y="64666"/>
                  <a:pt x="116267" y="64666"/>
                </a:cubicBezTo>
                <a:cubicBezTo>
                  <a:pt x="123444" y="64666"/>
                  <a:pt x="129904" y="66103"/>
                  <a:pt x="136004" y="67900"/>
                </a:cubicBezTo>
                <a:cubicBezTo>
                  <a:pt x="147128" y="56400"/>
                  <a:pt x="162559" y="49212"/>
                  <a:pt x="179425" y="49212"/>
                </a:cubicBezTo>
                <a:close/>
                <a:moveTo>
                  <a:pt x="173029" y="0"/>
                </a:moveTo>
                <a:lnTo>
                  <a:pt x="188478" y="0"/>
                </a:lnTo>
                <a:cubicBezTo>
                  <a:pt x="194226" y="0"/>
                  <a:pt x="198178" y="4306"/>
                  <a:pt x="198178" y="9329"/>
                </a:cubicBezTo>
                <a:lnTo>
                  <a:pt x="198178" y="20094"/>
                </a:lnTo>
                <a:cubicBezTo>
                  <a:pt x="202130" y="20811"/>
                  <a:pt x="206442" y="21888"/>
                  <a:pt x="210394" y="23323"/>
                </a:cubicBezTo>
                <a:lnTo>
                  <a:pt x="215783" y="13994"/>
                </a:lnTo>
                <a:cubicBezTo>
                  <a:pt x="218298" y="9688"/>
                  <a:pt x="224046" y="7894"/>
                  <a:pt x="228717" y="10764"/>
                </a:cubicBezTo>
                <a:lnTo>
                  <a:pt x="242369" y="18658"/>
                </a:lnTo>
                <a:cubicBezTo>
                  <a:pt x="244525" y="19735"/>
                  <a:pt x="246321" y="21888"/>
                  <a:pt x="247040" y="24399"/>
                </a:cubicBezTo>
                <a:cubicBezTo>
                  <a:pt x="247399" y="26911"/>
                  <a:pt x="247399" y="29423"/>
                  <a:pt x="245962" y="31576"/>
                </a:cubicBezTo>
                <a:lnTo>
                  <a:pt x="240932" y="40546"/>
                </a:lnTo>
                <a:cubicBezTo>
                  <a:pt x="243806" y="43417"/>
                  <a:pt x="246681" y="46287"/>
                  <a:pt x="249195" y="49517"/>
                </a:cubicBezTo>
                <a:lnTo>
                  <a:pt x="258537" y="44134"/>
                </a:lnTo>
                <a:cubicBezTo>
                  <a:pt x="263207" y="41623"/>
                  <a:pt x="268956" y="43058"/>
                  <a:pt x="271830" y="47723"/>
                </a:cubicBezTo>
                <a:lnTo>
                  <a:pt x="279734" y="61358"/>
                </a:lnTo>
                <a:cubicBezTo>
                  <a:pt x="282249" y="66022"/>
                  <a:pt x="280812" y="71763"/>
                  <a:pt x="276141" y="74634"/>
                </a:cubicBezTo>
                <a:lnTo>
                  <a:pt x="266800" y="80016"/>
                </a:lnTo>
                <a:cubicBezTo>
                  <a:pt x="268237" y="83604"/>
                  <a:pt x="269315" y="87551"/>
                  <a:pt x="270393" y="91857"/>
                </a:cubicBezTo>
                <a:lnTo>
                  <a:pt x="280812" y="91857"/>
                </a:lnTo>
                <a:cubicBezTo>
                  <a:pt x="285842" y="91857"/>
                  <a:pt x="290153" y="96163"/>
                  <a:pt x="290153" y="101187"/>
                </a:cubicBezTo>
                <a:lnTo>
                  <a:pt x="290153" y="117333"/>
                </a:lnTo>
                <a:cubicBezTo>
                  <a:pt x="290153" y="122357"/>
                  <a:pt x="285842" y="126663"/>
                  <a:pt x="280812" y="126663"/>
                </a:cubicBezTo>
                <a:lnTo>
                  <a:pt x="270393" y="126663"/>
                </a:lnTo>
                <a:cubicBezTo>
                  <a:pt x="269315" y="130969"/>
                  <a:pt x="268237" y="134916"/>
                  <a:pt x="266800" y="138863"/>
                </a:cubicBezTo>
                <a:lnTo>
                  <a:pt x="276141" y="143886"/>
                </a:lnTo>
                <a:cubicBezTo>
                  <a:pt x="278297" y="145321"/>
                  <a:pt x="279734" y="147474"/>
                  <a:pt x="280812" y="149986"/>
                </a:cubicBezTo>
                <a:cubicBezTo>
                  <a:pt x="281171" y="152498"/>
                  <a:pt x="280812" y="155009"/>
                  <a:pt x="279734" y="157162"/>
                </a:cubicBezTo>
                <a:lnTo>
                  <a:pt x="271830" y="170797"/>
                </a:lnTo>
                <a:cubicBezTo>
                  <a:pt x="270393" y="172950"/>
                  <a:pt x="268237" y="174386"/>
                  <a:pt x="265722" y="175103"/>
                </a:cubicBezTo>
                <a:cubicBezTo>
                  <a:pt x="263207" y="175821"/>
                  <a:pt x="260692" y="175462"/>
                  <a:pt x="258537" y="174386"/>
                </a:cubicBezTo>
                <a:lnTo>
                  <a:pt x="249195" y="169003"/>
                </a:lnTo>
                <a:cubicBezTo>
                  <a:pt x="246681" y="172233"/>
                  <a:pt x="243806" y="175103"/>
                  <a:pt x="240932" y="177974"/>
                </a:cubicBezTo>
                <a:lnTo>
                  <a:pt x="245962" y="186944"/>
                </a:lnTo>
                <a:cubicBezTo>
                  <a:pt x="247399" y="189097"/>
                  <a:pt x="247399" y="191609"/>
                  <a:pt x="247040" y="194121"/>
                </a:cubicBezTo>
                <a:cubicBezTo>
                  <a:pt x="246321" y="196632"/>
                  <a:pt x="244525" y="198785"/>
                  <a:pt x="242369" y="199862"/>
                </a:cubicBezTo>
                <a:lnTo>
                  <a:pt x="228717" y="207756"/>
                </a:lnTo>
                <a:cubicBezTo>
                  <a:pt x="227280" y="208832"/>
                  <a:pt x="225483" y="209191"/>
                  <a:pt x="223687" y="209191"/>
                </a:cubicBezTo>
                <a:cubicBezTo>
                  <a:pt x="220813" y="209191"/>
                  <a:pt x="217220" y="207397"/>
                  <a:pt x="215783" y="204167"/>
                </a:cubicBezTo>
                <a:lnTo>
                  <a:pt x="210394" y="195197"/>
                </a:lnTo>
                <a:cubicBezTo>
                  <a:pt x="205364" y="196991"/>
                  <a:pt x="199975" y="198426"/>
                  <a:pt x="194586" y="199144"/>
                </a:cubicBezTo>
                <a:cubicBezTo>
                  <a:pt x="192071" y="199503"/>
                  <a:pt x="190274" y="198068"/>
                  <a:pt x="189556" y="195556"/>
                </a:cubicBezTo>
                <a:cubicBezTo>
                  <a:pt x="189196" y="193044"/>
                  <a:pt x="190993" y="190891"/>
                  <a:pt x="193148" y="190532"/>
                </a:cubicBezTo>
                <a:cubicBezTo>
                  <a:pt x="199256" y="189815"/>
                  <a:pt x="205005" y="188021"/>
                  <a:pt x="210753" y="185868"/>
                </a:cubicBezTo>
                <a:cubicBezTo>
                  <a:pt x="212549" y="185150"/>
                  <a:pt x="215064" y="185868"/>
                  <a:pt x="216142" y="187662"/>
                </a:cubicBezTo>
                <a:lnTo>
                  <a:pt x="223328" y="199862"/>
                </a:lnTo>
                <a:cubicBezTo>
                  <a:pt x="223328" y="200579"/>
                  <a:pt x="223687" y="200579"/>
                  <a:pt x="224405" y="200220"/>
                </a:cubicBezTo>
                <a:lnTo>
                  <a:pt x="238058" y="192326"/>
                </a:lnTo>
                <a:cubicBezTo>
                  <a:pt x="238417" y="192326"/>
                  <a:pt x="238417" y="191609"/>
                  <a:pt x="238417" y="191250"/>
                </a:cubicBezTo>
                <a:lnTo>
                  <a:pt x="231232" y="179050"/>
                </a:lnTo>
                <a:cubicBezTo>
                  <a:pt x="230154" y="176897"/>
                  <a:pt x="230513" y="174744"/>
                  <a:pt x="232310" y="173309"/>
                </a:cubicBezTo>
                <a:cubicBezTo>
                  <a:pt x="236980" y="169721"/>
                  <a:pt x="241291" y="165415"/>
                  <a:pt x="244884" y="160750"/>
                </a:cubicBezTo>
                <a:cubicBezTo>
                  <a:pt x="246321" y="158956"/>
                  <a:pt x="248836" y="158598"/>
                  <a:pt x="250633" y="159674"/>
                </a:cubicBezTo>
                <a:lnTo>
                  <a:pt x="262848" y="166492"/>
                </a:lnTo>
                <a:cubicBezTo>
                  <a:pt x="263207" y="166850"/>
                  <a:pt x="263926" y="166492"/>
                  <a:pt x="264285" y="166133"/>
                </a:cubicBezTo>
                <a:lnTo>
                  <a:pt x="271830" y="152856"/>
                </a:lnTo>
                <a:cubicBezTo>
                  <a:pt x="272189" y="152498"/>
                  <a:pt x="271830" y="151780"/>
                  <a:pt x="271830" y="151421"/>
                </a:cubicBezTo>
                <a:lnTo>
                  <a:pt x="259255" y="144245"/>
                </a:lnTo>
                <a:cubicBezTo>
                  <a:pt x="257459" y="143168"/>
                  <a:pt x="256740" y="141015"/>
                  <a:pt x="257459" y="139221"/>
                </a:cubicBezTo>
                <a:cubicBezTo>
                  <a:pt x="259614" y="133480"/>
                  <a:pt x="261052" y="127380"/>
                  <a:pt x="262129" y="121639"/>
                </a:cubicBezTo>
                <a:cubicBezTo>
                  <a:pt x="262489" y="119486"/>
                  <a:pt x="264285" y="118051"/>
                  <a:pt x="266441" y="118051"/>
                </a:cubicBezTo>
                <a:lnTo>
                  <a:pt x="280812" y="118051"/>
                </a:lnTo>
                <a:cubicBezTo>
                  <a:pt x="281171" y="118051"/>
                  <a:pt x="281530" y="117692"/>
                  <a:pt x="281530" y="117333"/>
                </a:cubicBezTo>
                <a:lnTo>
                  <a:pt x="281530" y="101187"/>
                </a:lnTo>
                <a:cubicBezTo>
                  <a:pt x="281530" y="100828"/>
                  <a:pt x="281171" y="100469"/>
                  <a:pt x="280812" y="100469"/>
                </a:cubicBezTo>
                <a:lnTo>
                  <a:pt x="266441" y="100469"/>
                </a:lnTo>
                <a:cubicBezTo>
                  <a:pt x="264285" y="100469"/>
                  <a:pt x="262489" y="99034"/>
                  <a:pt x="262129" y="96881"/>
                </a:cubicBezTo>
                <a:cubicBezTo>
                  <a:pt x="261052" y="90781"/>
                  <a:pt x="259614" y="85040"/>
                  <a:pt x="257459" y="79299"/>
                </a:cubicBezTo>
                <a:cubicBezTo>
                  <a:pt x="256740" y="77505"/>
                  <a:pt x="257459" y="75352"/>
                  <a:pt x="259255" y="73916"/>
                </a:cubicBezTo>
                <a:lnTo>
                  <a:pt x="271471" y="67099"/>
                </a:lnTo>
                <a:cubicBezTo>
                  <a:pt x="271830" y="66740"/>
                  <a:pt x="272189" y="66381"/>
                  <a:pt x="271830" y="65664"/>
                </a:cubicBezTo>
                <a:lnTo>
                  <a:pt x="264285" y="52387"/>
                </a:lnTo>
                <a:cubicBezTo>
                  <a:pt x="263926" y="52028"/>
                  <a:pt x="263207" y="51670"/>
                  <a:pt x="262848" y="52028"/>
                </a:cubicBezTo>
                <a:lnTo>
                  <a:pt x="250633" y="59205"/>
                </a:lnTo>
                <a:cubicBezTo>
                  <a:pt x="248836" y="59922"/>
                  <a:pt x="246321" y="59564"/>
                  <a:pt x="244884" y="57770"/>
                </a:cubicBezTo>
                <a:cubicBezTo>
                  <a:pt x="241291" y="53105"/>
                  <a:pt x="236980" y="48799"/>
                  <a:pt x="232310" y="45211"/>
                </a:cubicBezTo>
                <a:cubicBezTo>
                  <a:pt x="230513" y="43776"/>
                  <a:pt x="230154" y="41264"/>
                  <a:pt x="231232" y="39470"/>
                </a:cubicBezTo>
                <a:lnTo>
                  <a:pt x="238417" y="27270"/>
                </a:lnTo>
                <a:cubicBezTo>
                  <a:pt x="238417" y="26911"/>
                  <a:pt x="238417" y="26911"/>
                  <a:pt x="238417" y="26552"/>
                </a:cubicBezTo>
                <a:cubicBezTo>
                  <a:pt x="238417" y="26552"/>
                  <a:pt x="238058" y="26552"/>
                  <a:pt x="238058" y="26194"/>
                </a:cubicBezTo>
                <a:lnTo>
                  <a:pt x="224405" y="18299"/>
                </a:lnTo>
                <a:cubicBezTo>
                  <a:pt x="223687" y="17941"/>
                  <a:pt x="223328" y="17941"/>
                  <a:pt x="223328" y="18658"/>
                </a:cubicBezTo>
                <a:lnTo>
                  <a:pt x="216142" y="30858"/>
                </a:lnTo>
                <a:cubicBezTo>
                  <a:pt x="215064" y="32652"/>
                  <a:pt x="212549" y="33370"/>
                  <a:pt x="210753" y="32652"/>
                </a:cubicBezTo>
                <a:cubicBezTo>
                  <a:pt x="205005" y="30499"/>
                  <a:pt x="199256" y="28705"/>
                  <a:pt x="193148" y="27988"/>
                </a:cubicBezTo>
                <a:cubicBezTo>
                  <a:pt x="190993" y="27629"/>
                  <a:pt x="189556" y="25835"/>
                  <a:pt x="189556" y="23682"/>
                </a:cubicBezTo>
                <a:lnTo>
                  <a:pt x="189556" y="9329"/>
                </a:lnTo>
                <a:cubicBezTo>
                  <a:pt x="189556" y="8970"/>
                  <a:pt x="189196" y="8611"/>
                  <a:pt x="188478" y="8611"/>
                </a:cubicBezTo>
                <a:lnTo>
                  <a:pt x="173029" y="8611"/>
                </a:lnTo>
                <a:cubicBezTo>
                  <a:pt x="172670" y="8611"/>
                  <a:pt x="172310" y="8970"/>
                  <a:pt x="172310" y="9329"/>
                </a:cubicBezTo>
                <a:lnTo>
                  <a:pt x="172310" y="23682"/>
                </a:lnTo>
                <a:cubicBezTo>
                  <a:pt x="172310" y="25835"/>
                  <a:pt x="170514" y="27629"/>
                  <a:pt x="168358" y="27988"/>
                </a:cubicBezTo>
                <a:cubicBezTo>
                  <a:pt x="162251" y="28705"/>
                  <a:pt x="156502" y="30499"/>
                  <a:pt x="151113" y="32652"/>
                </a:cubicBezTo>
                <a:cubicBezTo>
                  <a:pt x="148957" y="33370"/>
                  <a:pt x="146802" y="32652"/>
                  <a:pt x="145724" y="30858"/>
                </a:cubicBezTo>
                <a:lnTo>
                  <a:pt x="138538" y="18658"/>
                </a:lnTo>
                <a:cubicBezTo>
                  <a:pt x="138179" y="17941"/>
                  <a:pt x="137820" y="17941"/>
                  <a:pt x="137461" y="18299"/>
                </a:cubicBezTo>
                <a:lnTo>
                  <a:pt x="123808" y="26194"/>
                </a:lnTo>
                <a:cubicBezTo>
                  <a:pt x="123449" y="26552"/>
                  <a:pt x="123449" y="26552"/>
                  <a:pt x="123090" y="26552"/>
                </a:cubicBezTo>
                <a:cubicBezTo>
                  <a:pt x="123090" y="26911"/>
                  <a:pt x="123090" y="26911"/>
                  <a:pt x="123449" y="27270"/>
                </a:cubicBezTo>
                <a:lnTo>
                  <a:pt x="130275" y="39470"/>
                </a:lnTo>
                <a:cubicBezTo>
                  <a:pt x="131353" y="41264"/>
                  <a:pt x="130994" y="43776"/>
                  <a:pt x="129197" y="45211"/>
                </a:cubicBezTo>
                <a:cubicBezTo>
                  <a:pt x="124527" y="48799"/>
                  <a:pt x="120575" y="53105"/>
                  <a:pt x="116623" y="57770"/>
                </a:cubicBezTo>
                <a:cubicBezTo>
                  <a:pt x="115545" y="59564"/>
                  <a:pt x="113030" y="59922"/>
                  <a:pt x="110874" y="59205"/>
                </a:cubicBezTo>
                <a:lnTo>
                  <a:pt x="98659" y="52028"/>
                </a:lnTo>
                <a:cubicBezTo>
                  <a:pt x="98300" y="51670"/>
                  <a:pt x="97940" y="52028"/>
                  <a:pt x="97581" y="52387"/>
                </a:cubicBezTo>
                <a:lnTo>
                  <a:pt x="94707" y="57411"/>
                </a:lnTo>
                <a:cubicBezTo>
                  <a:pt x="93270" y="59205"/>
                  <a:pt x="90755" y="59922"/>
                  <a:pt x="88599" y="58846"/>
                </a:cubicBezTo>
                <a:cubicBezTo>
                  <a:pt x="86803" y="57411"/>
                  <a:pt x="85725" y="54899"/>
                  <a:pt x="87162" y="52746"/>
                </a:cubicBezTo>
                <a:lnTo>
                  <a:pt x="90036" y="47723"/>
                </a:lnTo>
                <a:cubicBezTo>
                  <a:pt x="92551" y="43058"/>
                  <a:pt x="98659" y="41623"/>
                  <a:pt x="103329" y="44134"/>
                </a:cubicBezTo>
                <a:lnTo>
                  <a:pt x="112311" y="49517"/>
                </a:lnTo>
                <a:cubicBezTo>
                  <a:pt x="114826" y="46287"/>
                  <a:pt x="118060" y="43417"/>
                  <a:pt x="120934" y="40546"/>
                </a:cubicBezTo>
                <a:lnTo>
                  <a:pt x="115904" y="31576"/>
                </a:lnTo>
                <a:cubicBezTo>
                  <a:pt x="114467" y="29423"/>
                  <a:pt x="114108" y="26911"/>
                  <a:pt x="114826" y="24399"/>
                </a:cubicBezTo>
                <a:cubicBezTo>
                  <a:pt x="115545" y="21888"/>
                  <a:pt x="116982" y="19735"/>
                  <a:pt x="119497" y="18658"/>
                </a:cubicBezTo>
                <a:lnTo>
                  <a:pt x="132790" y="10764"/>
                </a:lnTo>
                <a:cubicBezTo>
                  <a:pt x="137461" y="7894"/>
                  <a:pt x="143568" y="9688"/>
                  <a:pt x="146083" y="13994"/>
                </a:cubicBezTo>
                <a:lnTo>
                  <a:pt x="151113" y="23323"/>
                </a:lnTo>
                <a:cubicBezTo>
                  <a:pt x="155424" y="21888"/>
                  <a:pt x="159376" y="20811"/>
                  <a:pt x="163328" y="20094"/>
                </a:cubicBezTo>
                <a:lnTo>
                  <a:pt x="163328" y="9329"/>
                </a:lnTo>
                <a:cubicBezTo>
                  <a:pt x="163328" y="4306"/>
                  <a:pt x="167640" y="0"/>
                  <a:pt x="173029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2" name="Freeform 1014">
            <a:extLst>
              <a:ext uri="{FF2B5EF4-FFF2-40B4-BE49-F238E27FC236}">
                <a16:creationId xmlns:a16="http://schemas.microsoft.com/office/drawing/2014/main" id="{D6FAFC95-B0CD-5267-4C61-64F847D352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32397" y="4814328"/>
            <a:ext cx="205700" cy="205700"/>
          </a:xfrm>
          <a:custGeom>
            <a:avLst/>
            <a:gdLst>
              <a:gd name="T0" fmla="*/ 2601363 w 289476"/>
              <a:gd name="T1" fmla="*/ 5569630 h 290150"/>
              <a:gd name="T2" fmla="*/ 2939550 w 289476"/>
              <a:gd name="T3" fmla="*/ 3616578 h 290150"/>
              <a:gd name="T4" fmla="*/ 3277745 w 289476"/>
              <a:gd name="T5" fmla="*/ 4875678 h 290150"/>
              <a:gd name="T6" fmla="*/ 2358751 w 289476"/>
              <a:gd name="T7" fmla="*/ 3308922 h 290150"/>
              <a:gd name="T8" fmla="*/ 5891240 w 289476"/>
              <a:gd name="T9" fmla="*/ 3661064 h 290150"/>
              <a:gd name="T10" fmla="*/ 5338203 w 289476"/>
              <a:gd name="T11" fmla="*/ 3812396 h 290150"/>
              <a:gd name="T12" fmla="*/ 5161220 w 289476"/>
              <a:gd name="T13" fmla="*/ 5693548 h 290150"/>
              <a:gd name="T14" fmla="*/ 5611046 w 289476"/>
              <a:gd name="T15" fmla="*/ 3639431 h 290150"/>
              <a:gd name="T16" fmla="*/ 4490248 w 289476"/>
              <a:gd name="T17" fmla="*/ 3639431 h 290150"/>
              <a:gd name="T18" fmla="*/ 4490248 w 289476"/>
              <a:gd name="T19" fmla="*/ 5780006 h 290150"/>
              <a:gd name="T20" fmla="*/ 3907700 w 289476"/>
              <a:gd name="T21" fmla="*/ 3812396 h 290150"/>
              <a:gd name="T22" fmla="*/ 4799908 w 289476"/>
              <a:gd name="T23" fmla="*/ 2731289 h 290150"/>
              <a:gd name="T24" fmla="*/ 2947111 w 289476"/>
              <a:gd name="T25" fmla="*/ 2870514 h 290150"/>
              <a:gd name="T26" fmla="*/ 2947111 w 289476"/>
              <a:gd name="T27" fmla="*/ 2213710 h 290150"/>
              <a:gd name="T28" fmla="*/ 2845887 w 289476"/>
              <a:gd name="T29" fmla="*/ 2301268 h 290150"/>
              <a:gd name="T30" fmla="*/ 3032779 w 289476"/>
              <a:gd name="T31" fmla="*/ 1858537 h 290150"/>
              <a:gd name="T32" fmla="*/ 2947111 w 289476"/>
              <a:gd name="T33" fmla="*/ 1770946 h 290150"/>
              <a:gd name="T34" fmla="*/ 2055731 w 289476"/>
              <a:gd name="T35" fmla="*/ 2705824 h 290150"/>
              <a:gd name="T36" fmla="*/ 1513877 w 289476"/>
              <a:gd name="T37" fmla="*/ 2848998 h 290150"/>
              <a:gd name="T38" fmla="*/ 1338164 w 289476"/>
              <a:gd name="T39" fmla="*/ 5662562 h 290150"/>
              <a:gd name="T40" fmla="*/ 1777522 w 289476"/>
              <a:gd name="T41" fmla="*/ 2677192 h 290150"/>
              <a:gd name="T42" fmla="*/ 664460 w 289476"/>
              <a:gd name="T43" fmla="*/ 2677192 h 290150"/>
              <a:gd name="T44" fmla="*/ 664460 w 289476"/>
              <a:gd name="T45" fmla="*/ 5748451 h 290150"/>
              <a:gd name="T46" fmla="*/ 93317 w 289476"/>
              <a:gd name="T47" fmla="*/ 2848998 h 290150"/>
              <a:gd name="T48" fmla="*/ 979358 w 289476"/>
              <a:gd name="T49" fmla="*/ 1767943 h 290150"/>
              <a:gd name="T50" fmla="*/ 888363 w 289476"/>
              <a:gd name="T51" fmla="*/ 561714 h 290150"/>
              <a:gd name="T52" fmla="*/ 2358751 w 289476"/>
              <a:gd name="T53" fmla="*/ 2314513 h 290150"/>
              <a:gd name="T54" fmla="*/ 3520327 w 289476"/>
              <a:gd name="T55" fmla="*/ 2314513 h 290150"/>
              <a:gd name="T56" fmla="*/ 4990742 w 289476"/>
              <a:gd name="T57" fmla="*/ 561714 h 290150"/>
              <a:gd name="T58" fmla="*/ 3836494 w 289476"/>
              <a:gd name="T59" fmla="*/ 1291451 h 290150"/>
              <a:gd name="T60" fmla="*/ 2049948 w 289476"/>
              <a:gd name="T61" fmla="*/ 1291451 h 290150"/>
              <a:gd name="T62" fmla="*/ 1084118 w 289476"/>
              <a:gd name="T63" fmla="*/ 231831 h 290150"/>
              <a:gd name="T64" fmla="*/ 2498450 w 289476"/>
              <a:gd name="T65" fmla="*/ 1298628 h 290150"/>
              <a:gd name="T66" fmla="*/ 4556943 w 289476"/>
              <a:gd name="T67" fmla="*/ 339922 h 290150"/>
              <a:gd name="T68" fmla="*/ 5174513 w 289476"/>
              <a:gd name="T69" fmla="*/ 554617 h 290150"/>
              <a:gd name="T70" fmla="*/ 3704152 w 289476"/>
              <a:gd name="T71" fmla="*/ 2314513 h 290150"/>
              <a:gd name="T72" fmla="*/ 3027799 w 289476"/>
              <a:gd name="T73" fmla="*/ 4975850 h 290150"/>
              <a:gd name="T74" fmla="*/ 2601363 w 289476"/>
              <a:gd name="T75" fmla="*/ 5748451 h 290150"/>
              <a:gd name="T76" fmla="*/ 2079353 w 289476"/>
              <a:gd name="T77" fmla="*/ 2049811 h 290150"/>
              <a:gd name="T78" fmla="*/ 844291 w 289476"/>
              <a:gd name="T79" fmla="*/ 311415 h 290150"/>
              <a:gd name="T80" fmla="*/ 2575520 w 289476"/>
              <a:gd name="T81" fmla="*/ 534007 h 290150"/>
              <a:gd name="T82" fmla="*/ 2935866 w 289476"/>
              <a:gd name="T83" fmla="*/ 173201 h 290150"/>
              <a:gd name="T84" fmla="*/ 2935866 w 289476"/>
              <a:gd name="T85" fmla="*/ 1068005 h 29015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89476" h="290150">
                <a:moveTo>
                  <a:pt x="115414" y="166104"/>
                </a:moveTo>
                <a:lnTo>
                  <a:pt x="115414" y="267737"/>
                </a:lnTo>
                <a:cubicBezTo>
                  <a:pt x="115414" y="274560"/>
                  <a:pt x="120810" y="279588"/>
                  <a:pt x="127285" y="279588"/>
                </a:cubicBezTo>
                <a:cubicBezTo>
                  <a:pt x="134120" y="279588"/>
                  <a:pt x="139516" y="274560"/>
                  <a:pt x="139516" y="267737"/>
                </a:cubicBezTo>
                <a:lnTo>
                  <a:pt x="139516" y="185856"/>
                </a:lnTo>
                <a:cubicBezTo>
                  <a:pt x="139516" y="183701"/>
                  <a:pt x="141674" y="181547"/>
                  <a:pt x="143833" y="181547"/>
                </a:cubicBezTo>
                <a:cubicBezTo>
                  <a:pt x="146351" y="181547"/>
                  <a:pt x="148150" y="183701"/>
                  <a:pt x="148150" y="185856"/>
                </a:cubicBezTo>
                <a:lnTo>
                  <a:pt x="148150" y="232902"/>
                </a:lnTo>
                <a:cubicBezTo>
                  <a:pt x="148150" y="239366"/>
                  <a:pt x="153905" y="244753"/>
                  <a:pt x="160380" y="244753"/>
                </a:cubicBezTo>
                <a:cubicBezTo>
                  <a:pt x="166855" y="244753"/>
                  <a:pt x="172251" y="239366"/>
                  <a:pt x="172251" y="232902"/>
                </a:cubicBezTo>
                <a:lnTo>
                  <a:pt x="172251" y="166104"/>
                </a:lnTo>
                <a:lnTo>
                  <a:pt x="115414" y="166104"/>
                </a:lnTo>
                <a:close/>
                <a:moveTo>
                  <a:pt x="234861" y="137108"/>
                </a:moveTo>
                <a:cubicBezTo>
                  <a:pt x="237026" y="134937"/>
                  <a:pt x="239552" y="134937"/>
                  <a:pt x="241356" y="137108"/>
                </a:cubicBezTo>
                <a:lnTo>
                  <a:pt x="288259" y="183781"/>
                </a:lnTo>
                <a:cubicBezTo>
                  <a:pt x="289342" y="185228"/>
                  <a:pt x="289702" y="187037"/>
                  <a:pt x="289342" y="188484"/>
                </a:cubicBezTo>
                <a:cubicBezTo>
                  <a:pt x="288620" y="190293"/>
                  <a:pt x="286816" y="191378"/>
                  <a:pt x="285012" y="191378"/>
                </a:cubicBezTo>
                <a:lnTo>
                  <a:pt x="261199" y="191378"/>
                </a:lnTo>
                <a:lnTo>
                  <a:pt x="261199" y="285809"/>
                </a:lnTo>
                <a:cubicBezTo>
                  <a:pt x="261199" y="288341"/>
                  <a:pt x="259395" y="290150"/>
                  <a:pt x="256870" y="290150"/>
                </a:cubicBezTo>
                <a:cubicBezTo>
                  <a:pt x="254705" y="290150"/>
                  <a:pt x="252540" y="288341"/>
                  <a:pt x="252540" y="285809"/>
                </a:cubicBezTo>
                <a:lnTo>
                  <a:pt x="252540" y="187037"/>
                </a:lnTo>
                <a:cubicBezTo>
                  <a:pt x="252540" y="184504"/>
                  <a:pt x="254705" y="182695"/>
                  <a:pt x="256870" y="182695"/>
                </a:cubicBezTo>
                <a:lnTo>
                  <a:pt x="274549" y="182695"/>
                </a:lnTo>
                <a:lnTo>
                  <a:pt x="238108" y="146153"/>
                </a:lnTo>
                <a:lnTo>
                  <a:pt x="202029" y="182695"/>
                </a:lnTo>
                <a:lnTo>
                  <a:pt x="219708" y="182695"/>
                </a:lnTo>
                <a:cubicBezTo>
                  <a:pt x="221872" y="182695"/>
                  <a:pt x="223676" y="184504"/>
                  <a:pt x="223676" y="187037"/>
                </a:cubicBezTo>
                <a:lnTo>
                  <a:pt x="223676" y="285809"/>
                </a:lnTo>
                <a:cubicBezTo>
                  <a:pt x="223676" y="288341"/>
                  <a:pt x="221872" y="290150"/>
                  <a:pt x="219708" y="290150"/>
                </a:cubicBezTo>
                <a:cubicBezTo>
                  <a:pt x="216821" y="290150"/>
                  <a:pt x="215017" y="288341"/>
                  <a:pt x="215017" y="285809"/>
                </a:cubicBezTo>
                <a:lnTo>
                  <a:pt x="215017" y="191378"/>
                </a:lnTo>
                <a:lnTo>
                  <a:pt x="191205" y="191378"/>
                </a:lnTo>
                <a:cubicBezTo>
                  <a:pt x="189401" y="191378"/>
                  <a:pt x="187958" y="190293"/>
                  <a:pt x="187236" y="188484"/>
                </a:cubicBezTo>
                <a:cubicBezTo>
                  <a:pt x="186875" y="187037"/>
                  <a:pt x="186875" y="185228"/>
                  <a:pt x="188318" y="183781"/>
                </a:cubicBezTo>
                <a:lnTo>
                  <a:pt x="234861" y="137108"/>
                </a:lnTo>
                <a:close/>
                <a:moveTo>
                  <a:pt x="144203" y="134937"/>
                </a:moveTo>
                <a:cubicBezTo>
                  <a:pt x="146489" y="134937"/>
                  <a:pt x="148394" y="137135"/>
                  <a:pt x="148394" y="139700"/>
                </a:cubicBezTo>
                <a:cubicBezTo>
                  <a:pt x="148394" y="141898"/>
                  <a:pt x="146489" y="144096"/>
                  <a:pt x="144203" y="144096"/>
                </a:cubicBezTo>
                <a:cubicBezTo>
                  <a:pt x="141536" y="144096"/>
                  <a:pt x="139250" y="141898"/>
                  <a:pt x="139250" y="139700"/>
                </a:cubicBezTo>
                <a:cubicBezTo>
                  <a:pt x="139250" y="137135"/>
                  <a:pt x="141536" y="134937"/>
                  <a:pt x="144203" y="134937"/>
                </a:cubicBezTo>
                <a:close/>
                <a:moveTo>
                  <a:pt x="144203" y="111125"/>
                </a:moveTo>
                <a:cubicBezTo>
                  <a:pt x="146489" y="111125"/>
                  <a:pt x="148394" y="112957"/>
                  <a:pt x="148394" y="115521"/>
                </a:cubicBezTo>
                <a:cubicBezTo>
                  <a:pt x="148394" y="118086"/>
                  <a:pt x="146489" y="120284"/>
                  <a:pt x="144203" y="120284"/>
                </a:cubicBezTo>
                <a:cubicBezTo>
                  <a:pt x="141536" y="120284"/>
                  <a:pt x="139250" y="118086"/>
                  <a:pt x="139250" y="115521"/>
                </a:cubicBezTo>
                <a:cubicBezTo>
                  <a:pt x="139250" y="112957"/>
                  <a:pt x="141536" y="111125"/>
                  <a:pt x="144203" y="111125"/>
                </a:cubicBezTo>
                <a:close/>
                <a:moveTo>
                  <a:pt x="144203" y="88900"/>
                </a:moveTo>
                <a:cubicBezTo>
                  <a:pt x="146489" y="88900"/>
                  <a:pt x="148394" y="90731"/>
                  <a:pt x="148394" y="93296"/>
                </a:cubicBezTo>
                <a:cubicBezTo>
                  <a:pt x="148394" y="95860"/>
                  <a:pt x="146489" y="98058"/>
                  <a:pt x="144203" y="98058"/>
                </a:cubicBezTo>
                <a:cubicBezTo>
                  <a:pt x="141536" y="98058"/>
                  <a:pt x="139250" y="95860"/>
                  <a:pt x="139250" y="93296"/>
                </a:cubicBezTo>
                <a:cubicBezTo>
                  <a:pt x="139250" y="90731"/>
                  <a:pt x="141536" y="88900"/>
                  <a:pt x="144203" y="88900"/>
                </a:cubicBezTo>
                <a:close/>
                <a:moveTo>
                  <a:pt x="47919" y="88749"/>
                </a:moveTo>
                <a:cubicBezTo>
                  <a:pt x="49711" y="87312"/>
                  <a:pt x="52577" y="87312"/>
                  <a:pt x="54010" y="88749"/>
                </a:cubicBezTo>
                <a:lnTo>
                  <a:pt x="100588" y="135829"/>
                </a:lnTo>
                <a:cubicBezTo>
                  <a:pt x="102021" y="136907"/>
                  <a:pt x="102380" y="139063"/>
                  <a:pt x="101663" y="140501"/>
                </a:cubicBezTo>
                <a:cubicBezTo>
                  <a:pt x="100946" y="142298"/>
                  <a:pt x="99513" y="143016"/>
                  <a:pt x="97363" y="143016"/>
                </a:cubicBezTo>
                <a:lnTo>
                  <a:pt x="74075" y="143016"/>
                </a:lnTo>
                <a:lnTo>
                  <a:pt x="74075" y="284253"/>
                </a:lnTo>
                <a:cubicBezTo>
                  <a:pt x="74075" y="286769"/>
                  <a:pt x="71925" y="288566"/>
                  <a:pt x="69775" y="288566"/>
                </a:cubicBezTo>
                <a:cubicBezTo>
                  <a:pt x="67267" y="288566"/>
                  <a:pt x="65476" y="286769"/>
                  <a:pt x="65476" y="284253"/>
                </a:cubicBezTo>
                <a:lnTo>
                  <a:pt x="65476" y="138704"/>
                </a:lnTo>
                <a:cubicBezTo>
                  <a:pt x="65476" y="136548"/>
                  <a:pt x="67267" y="134391"/>
                  <a:pt x="69775" y="134391"/>
                </a:cubicBezTo>
                <a:lnTo>
                  <a:pt x="86973" y="134391"/>
                </a:lnTo>
                <a:lnTo>
                  <a:pt x="51144" y="98093"/>
                </a:lnTo>
                <a:lnTo>
                  <a:pt x="14956" y="134391"/>
                </a:lnTo>
                <a:lnTo>
                  <a:pt x="32513" y="134391"/>
                </a:lnTo>
                <a:cubicBezTo>
                  <a:pt x="34662" y="134391"/>
                  <a:pt x="36812" y="136548"/>
                  <a:pt x="36812" y="138704"/>
                </a:cubicBezTo>
                <a:lnTo>
                  <a:pt x="36812" y="284253"/>
                </a:lnTo>
                <a:cubicBezTo>
                  <a:pt x="36812" y="286769"/>
                  <a:pt x="34662" y="288566"/>
                  <a:pt x="32513" y="288566"/>
                </a:cubicBezTo>
                <a:cubicBezTo>
                  <a:pt x="30005" y="288566"/>
                  <a:pt x="27855" y="286769"/>
                  <a:pt x="27855" y="284253"/>
                </a:cubicBezTo>
                <a:lnTo>
                  <a:pt x="27855" y="143016"/>
                </a:lnTo>
                <a:lnTo>
                  <a:pt x="4566" y="143016"/>
                </a:lnTo>
                <a:cubicBezTo>
                  <a:pt x="2416" y="143016"/>
                  <a:pt x="983" y="142298"/>
                  <a:pt x="625" y="140501"/>
                </a:cubicBezTo>
                <a:cubicBezTo>
                  <a:pt x="-450" y="139063"/>
                  <a:pt x="-92" y="136907"/>
                  <a:pt x="1341" y="135829"/>
                </a:cubicBezTo>
                <a:lnTo>
                  <a:pt x="47919" y="88749"/>
                </a:lnTo>
                <a:close/>
                <a:moveTo>
                  <a:pt x="51742" y="20299"/>
                </a:moveTo>
                <a:cubicBezTo>
                  <a:pt x="49943" y="20299"/>
                  <a:pt x="48145" y="21017"/>
                  <a:pt x="46706" y="22094"/>
                </a:cubicBezTo>
                <a:cubicBezTo>
                  <a:pt x="44907" y="23531"/>
                  <a:pt x="43828" y="26045"/>
                  <a:pt x="43468" y="28199"/>
                </a:cubicBezTo>
                <a:cubicBezTo>
                  <a:pt x="43468" y="30713"/>
                  <a:pt x="44188" y="32868"/>
                  <a:pt x="45986" y="34664"/>
                </a:cubicBezTo>
                <a:lnTo>
                  <a:pt x="107860" y="96792"/>
                </a:lnTo>
                <a:cubicBezTo>
                  <a:pt x="112896" y="101820"/>
                  <a:pt x="115414" y="108644"/>
                  <a:pt x="115414" y="116186"/>
                </a:cubicBezTo>
                <a:lnTo>
                  <a:pt x="115414" y="157485"/>
                </a:lnTo>
                <a:lnTo>
                  <a:pt x="172251" y="157485"/>
                </a:lnTo>
                <a:lnTo>
                  <a:pt x="172251" y="116186"/>
                </a:lnTo>
                <a:cubicBezTo>
                  <a:pt x="172251" y="108644"/>
                  <a:pt x="175129" y="101820"/>
                  <a:pt x="179806" y="96792"/>
                </a:cubicBezTo>
                <a:lnTo>
                  <a:pt x="241679" y="34664"/>
                </a:lnTo>
                <a:cubicBezTo>
                  <a:pt x="243478" y="32868"/>
                  <a:pt x="244557" y="30713"/>
                  <a:pt x="244197" y="28199"/>
                </a:cubicBezTo>
                <a:cubicBezTo>
                  <a:pt x="244197" y="26045"/>
                  <a:pt x="243118" y="23531"/>
                  <a:pt x="241319" y="22094"/>
                </a:cubicBezTo>
                <a:cubicBezTo>
                  <a:pt x="237722" y="19580"/>
                  <a:pt x="232686" y="19939"/>
                  <a:pt x="229089" y="23172"/>
                </a:cubicBezTo>
                <a:lnTo>
                  <a:pt x="187720" y="64830"/>
                </a:lnTo>
                <a:cubicBezTo>
                  <a:pt x="181604" y="70576"/>
                  <a:pt x="174050" y="73808"/>
                  <a:pt x="165417" y="73808"/>
                </a:cubicBezTo>
                <a:lnTo>
                  <a:pt x="122249" y="73808"/>
                </a:lnTo>
                <a:cubicBezTo>
                  <a:pt x="113975" y="73808"/>
                  <a:pt x="106061" y="70576"/>
                  <a:pt x="100305" y="64830"/>
                </a:cubicBezTo>
                <a:lnTo>
                  <a:pt x="58577" y="23172"/>
                </a:lnTo>
                <a:cubicBezTo>
                  <a:pt x="56778" y="21376"/>
                  <a:pt x="54260" y="20299"/>
                  <a:pt x="51742" y="20299"/>
                </a:cubicBezTo>
                <a:close/>
                <a:moveTo>
                  <a:pt x="53046" y="11635"/>
                </a:moveTo>
                <a:cubicBezTo>
                  <a:pt x="57318" y="11949"/>
                  <a:pt x="61634" y="13834"/>
                  <a:pt x="65052" y="17066"/>
                </a:cubicBezTo>
                <a:lnTo>
                  <a:pt x="106421" y="58725"/>
                </a:lnTo>
                <a:cubicBezTo>
                  <a:pt x="110737" y="63035"/>
                  <a:pt x="116133" y="65189"/>
                  <a:pt x="122249" y="65189"/>
                </a:cubicBezTo>
                <a:lnTo>
                  <a:pt x="165417" y="65189"/>
                </a:lnTo>
                <a:cubicBezTo>
                  <a:pt x="171532" y="65189"/>
                  <a:pt x="177288" y="63035"/>
                  <a:pt x="181604" y="58725"/>
                </a:cubicBezTo>
                <a:lnTo>
                  <a:pt x="222973" y="17066"/>
                </a:lnTo>
                <a:cubicBezTo>
                  <a:pt x="226391" y="13834"/>
                  <a:pt x="230617" y="11949"/>
                  <a:pt x="234844" y="11635"/>
                </a:cubicBezTo>
                <a:cubicBezTo>
                  <a:pt x="239071" y="11320"/>
                  <a:pt x="243298" y="12577"/>
                  <a:pt x="246715" y="15630"/>
                </a:cubicBezTo>
                <a:cubicBezTo>
                  <a:pt x="250672" y="18503"/>
                  <a:pt x="252831" y="23172"/>
                  <a:pt x="253190" y="27840"/>
                </a:cubicBezTo>
                <a:cubicBezTo>
                  <a:pt x="253190" y="32868"/>
                  <a:pt x="251392" y="37537"/>
                  <a:pt x="248154" y="41128"/>
                </a:cubicBezTo>
                <a:lnTo>
                  <a:pt x="186281" y="102898"/>
                </a:lnTo>
                <a:cubicBezTo>
                  <a:pt x="183043" y="106489"/>
                  <a:pt x="181245" y="110798"/>
                  <a:pt x="181245" y="116186"/>
                </a:cubicBezTo>
                <a:lnTo>
                  <a:pt x="181245" y="232902"/>
                </a:lnTo>
                <a:cubicBezTo>
                  <a:pt x="181245" y="244394"/>
                  <a:pt x="171892" y="253372"/>
                  <a:pt x="160380" y="253372"/>
                </a:cubicBezTo>
                <a:cubicBezTo>
                  <a:pt x="156064" y="253372"/>
                  <a:pt x="151747" y="252294"/>
                  <a:pt x="148150" y="249781"/>
                </a:cubicBezTo>
                <a:lnTo>
                  <a:pt x="148150" y="267737"/>
                </a:lnTo>
                <a:cubicBezTo>
                  <a:pt x="148150" y="268096"/>
                  <a:pt x="148150" y="268096"/>
                  <a:pt x="148150" y="268096"/>
                </a:cubicBezTo>
                <a:cubicBezTo>
                  <a:pt x="148150" y="279229"/>
                  <a:pt x="139156" y="288566"/>
                  <a:pt x="127285" y="288566"/>
                </a:cubicBezTo>
                <a:cubicBezTo>
                  <a:pt x="116133" y="288566"/>
                  <a:pt x="106780" y="279229"/>
                  <a:pt x="106780" y="267737"/>
                </a:cubicBezTo>
                <a:lnTo>
                  <a:pt x="106780" y="116186"/>
                </a:lnTo>
                <a:cubicBezTo>
                  <a:pt x="106780" y="110798"/>
                  <a:pt x="104982" y="106489"/>
                  <a:pt x="101744" y="102898"/>
                </a:cubicBezTo>
                <a:lnTo>
                  <a:pt x="39871" y="41128"/>
                </a:lnTo>
                <a:cubicBezTo>
                  <a:pt x="36633" y="37537"/>
                  <a:pt x="34475" y="32868"/>
                  <a:pt x="34835" y="27840"/>
                </a:cubicBezTo>
                <a:cubicBezTo>
                  <a:pt x="35194" y="23172"/>
                  <a:pt x="37353" y="18503"/>
                  <a:pt x="41310" y="15630"/>
                </a:cubicBezTo>
                <a:cubicBezTo>
                  <a:pt x="44547" y="12577"/>
                  <a:pt x="48774" y="11320"/>
                  <a:pt x="53046" y="11635"/>
                </a:cubicBezTo>
                <a:close/>
                <a:moveTo>
                  <a:pt x="143653" y="8694"/>
                </a:moveTo>
                <a:cubicBezTo>
                  <a:pt x="133937" y="8694"/>
                  <a:pt x="126021" y="16663"/>
                  <a:pt x="126021" y="26806"/>
                </a:cubicBezTo>
                <a:cubicBezTo>
                  <a:pt x="126021" y="36949"/>
                  <a:pt x="133937" y="44919"/>
                  <a:pt x="143653" y="44919"/>
                </a:cubicBezTo>
                <a:cubicBezTo>
                  <a:pt x="153728" y="44919"/>
                  <a:pt x="161644" y="36949"/>
                  <a:pt x="161644" y="26806"/>
                </a:cubicBezTo>
                <a:cubicBezTo>
                  <a:pt x="161644" y="16663"/>
                  <a:pt x="153728" y="8694"/>
                  <a:pt x="143653" y="8694"/>
                </a:cubicBezTo>
                <a:close/>
                <a:moveTo>
                  <a:pt x="143653" y="0"/>
                </a:moveTo>
                <a:cubicBezTo>
                  <a:pt x="158406" y="0"/>
                  <a:pt x="170640" y="11954"/>
                  <a:pt x="170640" y="26806"/>
                </a:cubicBezTo>
                <a:cubicBezTo>
                  <a:pt x="170640" y="41658"/>
                  <a:pt x="158406" y="53613"/>
                  <a:pt x="143653" y="53613"/>
                </a:cubicBezTo>
                <a:cubicBezTo>
                  <a:pt x="128899" y="53613"/>
                  <a:pt x="117025" y="41658"/>
                  <a:pt x="117025" y="26806"/>
                </a:cubicBezTo>
                <a:cubicBezTo>
                  <a:pt x="117025" y="11954"/>
                  <a:pt x="128899" y="0"/>
                  <a:pt x="143653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3" name="Freeform 1013">
            <a:extLst>
              <a:ext uri="{FF2B5EF4-FFF2-40B4-BE49-F238E27FC236}">
                <a16:creationId xmlns:a16="http://schemas.microsoft.com/office/drawing/2014/main" id="{E5380059-F191-C22E-DA75-4FE70D8275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3232" y="4835366"/>
            <a:ext cx="205700" cy="205700"/>
          </a:xfrm>
          <a:custGeom>
            <a:avLst/>
            <a:gdLst>
              <a:gd name="T0" fmla="*/ 4584217 w 290152"/>
              <a:gd name="T1" fmla="*/ 5213744 h 290151"/>
              <a:gd name="T2" fmla="*/ 3798786 w 290152"/>
              <a:gd name="T3" fmla="*/ 4435392 h 290151"/>
              <a:gd name="T4" fmla="*/ 2388898 w 290152"/>
              <a:gd name="T5" fmla="*/ 3330961 h 290151"/>
              <a:gd name="T6" fmla="*/ 3563529 w 290152"/>
              <a:gd name="T7" fmla="*/ 3674253 h 290151"/>
              <a:gd name="T8" fmla="*/ 2875922 w 290152"/>
              <a:gd name="T9" fmla="*/ 2379795 h 290151"/>
              <a:gd name="T10" fmla="*/ 2875922 w 290152"/>
              <a:gd name="T11" fmla="*/ 2379795 h 290151"/>
              <a:gd name="T12" fmla="*/ 3405944 w 290152"/>
              <a:gd name="T13" fmla="*/ 3280903 h 290151"/>
              <a:gd name="T14" fmla="*/ 4093578 w 290152"/>
              <a:gd name="T15" fmla="*/ 1843419 h 290151"/>
              <a:gd name="T16" fmla="*/ 3978950 w 290152"/>
              <a:gd name="T17" fmla="*/ 1714668 h 290151"/>
              <a:gd name="T18" fmla="*/ 1529397 w 290152"/>
              <a:gd name="T19" fmla="*/ 3731468 h 290151"/>
              <a:gd name="T20" fmla="*/ 2789980 w 290152"/>
              <a:gd name="T21" fmla="*/ 1278416 h 290151"/>
              <a:gd name="T22" fmla="*/ 5389976 w 290152"/>
              <a:gd name="T23" fmla="*/ 3617033 h 290151"/>
              <a:gd name="T24" fmla="*/ 3427453 w 290152"/>
              <a:gd name="T25" fmla="*/ 4503862 h 290151"/>
              <a:gd name="T26" fmla="*/ 5740935 w 290152"/>
              <a:gd name="T27" fmla="*/ 4675487 h 290151"/>
              <a:gd name="T28" fmla="*/ 1106756 w 290152"/>
              <a:gd name="T29" fmla="*/ 2873273 h 290151"/>
              <a:gd name="T30" fmla="*/ 3328357 w 290152"/>
              <a:gd name="T31" fmla="*/ 229988 h 290151"/>
              <a:gd name="T32" fmla="*/ 3982543 w 290152"/>
              <a:gd name="T33" fmla="*/ 258778 h 290151"/>
              <a:gd name="T34" fmla="*/ 4600747 w 290152"/>
              <a:gd name="T35" fmla="*/ 805131 h 290151"/>
              <a:gd name="T36" fmla="*/ 5154294 w 290152"/>
              <a:gd name="T37" fmla="*/ 1157395 h 290151"/>
              <a:gd name="T38" fmla="*/ 5154294 w 290152"/>
              <a:gd name="T39" fmla="*/ 2091941 h 290151"/>
              <a:gd name="T40" fmla="*/ 5779691 w 290152"/>
              <a:gd name="T41" fmla="*/ 3098395 h 290151"/>
              <a:gd name="T42" fmla="*/ 5298078 w 290152"/>
              <a:gd name="T43" fmla="*/ 3155890 h 290151"/>
              <a:gd name="T44" fmla="*/ 5549659 w 290152"/>
              <a:gd name="T45" fmla="*/ 2623923 h 290151"/>
              <a:gd name="T46" fmla="*/ 5003353 w 290152"/>
              <a:gd name="T47" fmla="*/ 1976918 h 290151"/>
              <a:gd name="T48" fmla="*/ 5103972 w 290152"/>
              <a:gd name="T49" fmla="*/ 1329900 h 290151"/>
              <a:gd name="T50" fmla="*/ 4284483 w 290152"/>
              <a:gd name="T51" fmla="*/ 1150195 h 290151"/>
              <a:gd name="T52" fmla="*/ 4428254 w 290152"/>
              <a:gd name="T53" fmla="*/ 639780 h 290151"/>
              <a:gd name="T54" fmla="*/ 3802824 w 290152"/>
              <a:gd name="T55" fmla="*/ 776409 h 290151"/>
              <a:gd name="T56" fmla="*/ 3155859 w 290152"/>
              <a:gd name="T57" fmla="*/ 229988 h 290151"/>
              <a:gd name="T58" fmla="*/ 2623835 w 290152"/>
              <a:gd name="T59" fmla="*/ 603872 h 290151"/>
              <a:gd name="T60" fmla="*/ 1789978 w 290152"/>
              <a:gd name="T61" fmla="*/ 452835 h 290151"/>
              <a:gd name="T62" fmla="*/ 1329881 w 290152"/>
              <a:gd name="T63" fmla="*/ 711709 h 290151"/>
              <a:gd name="T64" fmla="*/ 1042326 w 290152"/>
              <a:gd name="T65" fmla="*/ 1516833 h 290151"/>
              <a:gd name="T66" fmla="*/ 438459 w 290152"/>
              <a:gd name="T67" fmla="*/ 1710931 h 290151"/>
              <a:gd name="T68" fmla="*/ 697352 w 290152"/>
              <a:gd name="T69" fmla="*/ 2552025 h 290151"/>
              <a:gd name="T70" fmla="*/ 172546 w 290152"/>
              <a:gd name="T71" fmla="*/ 3098395 h 290151"/>
              <a:gd name="T72" fmla="*/ 819482 w 290152"/>
              <a:gd name="T73" fmla="*/ 3695050 h 290151"/>
              <a:gd name="T74" fmla="*/ 438459 w 290152"/>
              <a:gd name="T75" fmla="*/ 4061708 h 290151"/>
              <a:gd name="T76" fmla="*/ 1042326 w 290152"/>
              <a:gd name="T77" fmla="*/ 4263007 h 290151"/>
              <a:gd name="T78" fmla="*/ 1329881 w 290152"/>
              <a:gd name="T79" fmla="*/ 5060945 h 290151"/>
              <a:gd name="T80" fmla="*/ 1976890 w 290152"/>
              <a:gd name="T81" fmla="*/ 4996250 h 290151"/>
              <a:gd name="T82" fmla="*/ 2623835 w 290152"/>
              <a:gd name="T83" fmla="*/ 5549784 h 290151"/>
              <a:gd name="T84" fmla="*/ 3155859 w 290152"/>
              <a:gd name="T85" fmla="*/ 5290986 h 290151"/>
              <a:gd name="T86" fmla="*/ 3098341 w 290152"/>
              <a:gd name="T87" fmla="*/ 5779816 h 290151"/>
              <a:gd name="T88" fmla="*/ 2091897 w 290152"/>
              <a:gd name="T89" fmla="*/ 5147202 h 290151"/>
              <a:gd name="T90" fmla="*/ 1178965 w 290152"/>
              <a:gd name="T91" fmla="*/ 4981871 h 290151"/>
              <a:gd name="T92" fmla="*/ 632646 w 290152"/>
              <a:gd name="T93" fmla="*/ 4622430 h 290151"/>
              <a:gd name="T94" fmla="*/ 366627 w 290152"/>
              <a:gd name="T95" fmla="*/ 3838836 h 290151"/>
              <a:gd name="T96" fmla="*/ 0 w 290152"/>
              <a:gd name="T97" fmla="*/ 3098395 h 290151"/>
              <a:gd name="T98" fmla="*/ 632646 w 290152"/>
              <a:gd name="T99" fmla="*/ 2091941 h 290151"/>
              <a:gd name="T100" fmla="*/ 632646 w 290152"/>
              <a:gd name="T101" fmla="*/ 1157395 h 290151"/>
              <a:gd name="T102" fmla="*/ 1178965 w 290152"/>
              <a:gd name="T103" fmla="*/ 805131 h 290151"/>
              <a:gd name="T104" fmla="*/ 1940940 w 290152"/>
              <a:gd name="T105" fmla="*/ 359457 h 290151"/>
              <a:gd name="T106" fmla="*/ 2681372 w 290152"/>
              <a:gd name="T107" fmla="*/ 0 h 290151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90152" h="290151">
                <a:moveTo>
                  <a:pt x="281039" y="198284"/>
                </a:moveTo>
                <a:cubicBezTo>
                  <a:pt x="282473" y="196850"/>
                  <a:pt x="285341" y="196850"/>
                  <a:pt x="287133" y="198284"/>
                </a:cubicBezTo>
                <a:cubicBezTo>
                  <a:pt x="288567" y="200076"/>
                  <a:pt x="288567" y="202586"/>
                  <a:pt x="287133" y="204378"/>
                </a:cubicBezTo>
                <a:lnTo>
                  <a:pt x="230137" y="261733"/>
                </a:lnTo>
                <a:cubicBezTo>
                  <a:pt x="229061" y="262450"/>
                  <a:pt x="227986" y="263167"/>
                  <a:pt x="226911" y="263167"/>
                </a:cubicBezTo>
                <a:cubicBezTo>
                  <a:pt x="225835" y="263167"/>
                  <a:pt x="224401" y="262450"/>
                  <a:pt x="223684" y="261733"/>
                </a:cubicBezTo>
                <a:lnTo>
                  <a:pt x="190706" y="228754"/>
                </a:lnTo>
                <a:cubicBezTo>
                  <a:pt x="188913" y="226962"/>
                  <a:pt x="188913" y="224094"/>
                  <a:pt x="190706" y="222660"/>
                </a:cubicBezTo>
                <a:cubicBezTo>
                  <a:pt x="192498" y="220868"/>
                  <a:pt x="195366" y="220868"/>
                  <a:pt x="196800" y="222660"/>
                </a:cubicBezTo>
                <a:lnTo>
                  <a:pt x="226911" y="252413"/>
                </a:lnTo>
                <a:lnTo>
                  <a:pt x="281039" y="198284"/>
                </a:lnTo>
                <a:close/>
                <a:moveTo>
                  <a:pt x="119926" y="167217"/>
                </a:moveTo>
                <a:lnTo>
                  <a:pt x="81811" y="194502"/>
                </a:lnTo>
                <a:cubicBezTo>
                  <a:pt x="96554" y="212813"/>
                  <a:pt x="119207" y="224302"/>
                  <a:pt x="144377" y="224302"/>
                </a:cubicBezTo>
                <a:cubicBezTo>
                  <a:pt x="151209" y="224302"/>
                  <a:pt x="157322" y="223584"/>
                  <a:pt x="163434" y="222148"/>
                </a:cubicBezTo>
                <a:cubicBezTo>
                  <a:pt x="164153" y="207787"/>
                  <a:pt x="169907" y="194862"/>
                  <a:pt x="178896" y="184450"/>
                </a:cubicBezTo>
                <a:lnTo>
                  <a:pt x="164873" y="170807"/>
                </a:lnTo>
                <a:cubicBezTo>
                  <a:pt x="159119" y="175115"/>
                  <a:pt x="152288" y="177629"/>
                  <a:pt x="144377" y="177629"/>
                </a:cubicBezTo>
                <a:cubicBezTo>
                  <a:pt x="134669" y="177629"/>
                  <a:pt x="126039" y="173679"/>
                  <a:pt x="119926" y="167217"/>
                </a:cubicBezTo>
                <a:close/>
                <a:moveTo>
                  <a:pt x="144377" y="119467"/>
                </a:moveTo>
                <a:cubicBezTo>
                  <a:pt x="130713" y="119467"/>
                  <a:pt x="119567" y="130597"/>
                  <a:pt x="119567" y="144240"/>
                </a:cubicBezTo>
                <a:cubicBezTo>
                  <a:pt x="119567" y="157882"/>
                  <a:pt x="130713" y="169012"/>
                  <a:pt x="144377" y="169012"/>
                </a:cubicBezTo>
                <a:cubicBezTo>
                  <a:pt x="158041" y="169012"/>
                  <a:pt x="169187" y="157882"/>
                  <a:pt x="169187" y="144240"/>
                </a:cubicBezTo>
                <a:cubicBezTo>
                  <a:pt x="169187" y="130597"/>
                  <a:pt x="158041" y="119467"/>
                  <a:pt x="144377" y="119467"/>
                </a:cubicBezTo>
                <a:close/>
                <a:moveTo>
                  <a:pt x="205505" y="92541"/>
                </a:moveTo>
                <a:lnTo>
                  <a:pt x="171704" y="124494"/>
                </a:lnTo>
                <a:cubicBezTo>
                  <a:pt x="175660" y="129879"/>
                  <a:pt x="178177" y="137059"/>
                  <a:pt x="178177" y="144240"/>
                </a:cubicBezTo>
                <a:cubicBezTo>
                  <a:pt x="178177" y="151779"/>
                  <a:pt x="175300" y="158960"/>
                  <a:pt x="170985" y="164704"/>
                </a:cubicBezTo>
                <a:lnTo>
                  <a:pt x="185009" y="178706"/>
                </a:lnTo>
                <a:cubicBezTo>
                  <a:pt x="195077" y="169730"/>
                  <a:pt x="208022" y="164345"/>
                  <a:pt x="222404" y="163268"/>
                </a:cubicBezTo>
                <a:cubicBezTo>
                  <a:pt x="223843" y="157164"/>
                  <a:pt x="224921" y="151061"/>
                  <a:pt x="224921" y="144240"/>
                </a:cubicBezTo>
                <a:cubicBezTo>
                  <a:pt x="224921" y="124494"/>
                  <a:pt x="217730" y="106543"/>
                  <a:pt x="205505" y="92541"/>
                </a:cubicBezTo>
                <a:close/>
                <a:moveTo>
                  <a:pt x="148692" y="64178"/>
                </a:moveTo>
                <a:lnTo>
                  <a:pt x="148692" y="110851"/>
                </a:lnTo>
                <a:cubicBezTo>
                  <a:pt x="155164" y="111928"/>
                  <a:pt x="160917" y="114441"/>
                  <a:pt x="165592" y="118031"/>
                </a:cubicBezTo>
                <a:lnTo>
                  <a:pt x="199751" y="86078"/>
                </a:lnTo>
                <a:cubicBezTo>
                  <a:pt x="186087" y="73154"/>
                  <a:pt x="168468" y="65255"/>
                  <a:pt x="148692" y="64178"/>
                </a:cubicBezTo>
                <a:close/>
                <a:moveTo>
                  <a:pt x="140062" y="64178"/>
                </a:moveTo>
                <a:cubicBezTo>
                  <a:pt x="97992" y="66691"/>
                  <a:pt x="64192" y="101516"/>
                  <a:pt x="64192" y="144240"/>
                </a:cubicBezTo>
                <a:cubicBezTo>
                  <a:pt x="64192" y="160037"/>
                  <a:pt x="68867" y="175115"/>
                  <a:pt x="76777" y="187322"/>
                </a:cubicBezTo>
                <a:lnTo>
                  <a:pt x="114892" y="160037"/>
                </a:lnTo>
                <a:cubicBezTo>
                  <a:pt x="112375" y="155369"/>
                  <a:pt x="110937" y="149984"/>
                  <a:pt x="110937" y="144240"/>
                </a:cubicBezTo>
                <a:cubicBezTo>
                  <a:pt x="110937" y="127366"/>
                  <a:pt x="123522" y="113005"/>
                  <a:pt x="140062" y="110851"/>
                </a:cubicBezTo>
                <a:lnTo>
                  <a:pt x="140062" y="64178"/>
                </a:lnTo>
                <a:close/>
                <a:moveTo>
                  <a:pt x="144377" y="55562"/>
                </a:moveTo>
                <a:cubicBezTo>
                  <a:pt x="193639" y="55562"/>
                  <a:pt x="233551" y="95413"/>
                  <a:pt x="233551" y="144240"/>
                </a:cubicBezTo>
                <a:cubicBezTo>
                  <a:pt x="233551" y="151061"/>
                  <a:pt x="232472" y="157164"/>
                  <a:pt x="231394" y="163627"/>
                </a:cubicBezTo>
                <a:cubicBezTo>
                  <a:pt x="246136" y="164704"/>
                  <a:pt x="259800" y="170807"/>
                  <a:pt x="270587" y="181578"/>
                </a:cubicBezTo>
                <a:cubicBezTo>
                  <a:pt x="272025" y="183014"/>
                  <a:pt x="272025" y="185886"/>
                  <a:pt x="270587" y="187681"/>
                </a:cubicBezTo>
                <a:cubicBezTo>
                  <a:pt x="268789" y="189117"/>
                  <a:pt x="265553" y="189117"/>
                  <a:pt x="264115" y="187681"/>
                </a:cubicBezTo>
                <a:cubicBezTo>
                  <a:pt x="254047" y="177270"/>
                  <a:pt x="240383" y="171884"/>
                  <a:pt x="226000" y="171884"/>
                </a:cubicBezTo>
                <a:cubicBezTo>
                  <a:pt x="196156" y="171884"/>
                  <a:pt x="172064" y="196298"/>
                  <a:pt x="172064" y="226097"/>
                </a:cubicBezTo>
                <a:cubicBezTo>
                  <a:pt x="172064" y="255895"/>
                  <a:pt x="196156" y="279591"/>
                  <a:pt x="226000" y="279591"/>
                </a:cubicBezTo>
                <a:cubicBezTo>
                  <a:pt x="252968" y="279591"/>
                  <a:pt x="275981" y="259845"/>
                  <a:pt x="279576" y="233277"/>
                </a:cubicBezTo>
                <a:cubicBezTo>
                  <a:pt x="279936" y="231123"/>
                  <a:pt x="282093" y="229328"/>
                  <a:pt x="284610" y="229687"/>
                </a:cubicBezTo>
                <a:cubicBezTo>
                  <a:pt x="286768" y="230046"/>
                  <a:pt x="288566" y="232200"/>
                  <a:pt x="288206" y="234713"/>
                </a:cubicBezTo>
                <a:cubicBezTo>
                  <a:pt x="283891" y="265230"/>
                  <a:pt x="257283" y="288566"/>
                  <a:pt x="226000" y="288566"/>
                </a:cubicBezTo>
                <a:cubicBezTo>
                  <a:pt x="192920" y="288566"/>
                  <a:pt x="165951" y="263435"/>
                  <a:pt x="163434" y="231123"/>
                </a:cubicBezTo>
                <a:cubicBezTo>
                  <a:pt x="157322" y="232559"/>
                  <a:pt x="151209" y="233277"/>
                  <a:pt x="144377" y="233277"/>
                </a:cubicBezTo>
                <a:cubicBezTo>
                  <a:pt x="95475" y="233277"/>
                  <a:pt x="55563" y="193425"/>
                  <a:pt x="55563" y="144240"/>
                </a:cubicBezTo>
                <a:cubicBezTo>
                  <a:pt x="55563" y="95413"/>
                  <a:pt x="95475" y="55562"/>
                  <a:pt x="144377" y="55562"/>
                </a:cubicBezTo>
                <a:close/>
                <a:moveTo>
                  <a:pt x="134610" y="0"/>
                </a:moveTo>
                <a:lnTo>
                  <a:pt x="155542" y="0"/>
                </a:lnTo>
                <a:cubicBezTo>
                  <a:pt x="162037" y="0"/>
                  <a:pt x="167090" y="5052"/>
                  <a:pt x="167090" y="11548"/>
                </a:cubicBezTo>
                <a:lnTo>
                  <a:pt x="167090" y="26705"/>
                </a:lnTo>
                <a:cubicBezTo>
                  <a:pt x="173225" y="27788"/>
                  <a:pt x="179360" y="29592"/>
                  <a:pt x="185495" y="31397"/>
                </a:cubicBezTo>
                <a:lnTo>
                  <a:pt x="193074" y="18044"/>
                </a:lnTo>
                <a:cubicBezTo>
                  <a:pt x="194518" y="15879"/>
                  <a:pt x="197044" y="13713"/>
                  <a:pt x="199931" y="12992"/>
                </a:cubicBezTo>
                <a:cubicBezTo>
                  <a:pt x="202818" y="12270"/>
                  <a:pt x="205705" y="12631"/>
                  <a:pt x="208592" y="14074"/>
                </a:cubicBezTo>
                <a:lnTo>
                  <a:pt x="226636" y="24540"/>
                </a:lnTo>
                <a:cubicBezTo>
                  <a:pt x="229524" y="26344"/>
                  <a:pt x="231328" y="28510"/>
                  <a:pt x="232050" y="31397"/>
                </a:cubicBezTo>
                <a:cubicBezTo>
                  <a:pt x="233132" y="34645"/>
                  <a:pt x="232772" y="37893"/>
                  <a:pt x="230967" y="40419"/>
                </a:cubicBezTo>
                <a:lnTo>
                  <a:pt x="223388" y="53411"/>
                </a:lnTo>
                <a:cubicBezTo>
                  <a:pt x="228080" y="57741"/>
                  <a:pt x="232772" y="62072"/>
                  <a:pt x="236741" y="66763"/>
                </a:cubicBezTo>
                <a:lnTo>
                  <a:pt x="250094" y="59185"/>
                </a:lnTo>
                <a:cubicBezTo>
                  <a:pt x="252620" y="57741"/>
                  <a:pt x="255507" y="57019"/>
                  <a:pt x="258755" y="58102"/>
                </a:cubicBezTo>
                <a:cubicBezTo>
                  <a:pt x="261642" y="58824"/>
                  <a:pt x="263808" y="60628"/>
                  <a:pt x="265612" y="63515"/>
                </a:cubicBezTo>
                <a:lnTo>
                  <a:pt x="276078" y="81560"/>
                </a:lnTo>
                <a:cubicBezTo>
                  <a:pt x="279326" y="86973"/>
                  <a:pt x="277160" y="94191"/>
                  <a:pt x="271747" y="97439"/>
                </a:cubicBezTo>
                <a:lnTo>
                  <a:pt x="258755" y="105017"/>
                </a:lnTo>
                <a:cubicBezTo>
                  <a:pt x="260921" y="110791"/>
                  <a:pt x="262364" y="116926"/>
                  <a:pt x="263447" y="123061"/>
                </a:cubicBezTo>
                <a:lnTo>
                  <a:pt x="278604" y="123061"/>
                </a:lnTo>
                <a:cubicBezTo>
                  <a:pt x="285100" y="123061"/>
                  <a:pt x="290152" y="128114"/>
                  <a:pt x="290152" y="134610"/>
                </a:cubicBezTo>
                <a:lnTo>
                  <a:pt x="290152" y="155541"/>
                </a:lnTo>
                <a:cubicBezTo>
                  <a:pt x="290152" y="162037"/>
                  <a:pt x="285100" y="167089"/>
                  <a:pt x="278604" y="167089"/>
                </a:cubicBezTo>
                <a:lnTo>
                  <a:pt x="265973" y="167089"/>
                </a:lnTo>
                <a:cubicBezTo>
                  <a:pt x="263086" y="167089"/>
                  <a:pt x="261281" y="165285"/>
                  <a:pt x="261281" y="162398"/>
                </a:cubicBezTo>
                <a:cubicBezTo>
                  <a:pt x="261281" y="160232"/>
                  <a:pt x="263086" y="158428"/>
                  <a:pt x="265973" y="158428"/>
                </a:cubicBezTo>
                <a:lnTo>
                  <a:pt x="278604" y="158428"/>
                </a:lnTo>
                <a:cubicBezTo>
                  <a:pt x="280408" y="158428"/>
                  <a:pt x="281491" y="156985"/>
                  <a:pt x="281491" y="155541"/>
                </a:cubicBezTo>
                <a:lnTo>
                  <a:pt x="281491" y="134610"/>
                </a:lnTo>
                <a:cubicBezTo>
                  <a:pt x="281491" y="133166"/>
                  <a:pt x="280408" y="131723"/>
                  <a:pt x="278604" y="131723"/>
                </a:cubicBezTo>
                <a:lnTo>
                  <a:pt x="259838" y="131723"/>
                </a:lnTo>
                <a:cubicBezTo>
                  <a:pt x="257673" y="131723"/>
                  <a:pt x="255868" y="130279"/>
                  <a:pt x="255507" y="128114"/>
                </a:cubicBezTo>
                <a:cubicBezTo>
                  <a:pt x="254425" y="120174"/>
                  <a:pt x="252259" y="112235"/>
                  <a:pt x="249011" y="104656"/>
                </a:cubicBezTo>
                <a:cubicBezTo>
                  <a:pt x="248290" y="102491"/>
                  <a:pt x="249372" y="100326"/>
                  <a:pt x="251177" y="99243"/>
                </a:cubicBezTo>
                <a:lnTo>
                  <a:pt x="267417" y="89499"/>
                </a:lnTo>
                <a:cubicBezTo>
                  <a:pt x="268860" y="89138"/>
                  <a:pt x="269221" y="87334"/>
                  <a:pt x="268499" y="85890"/>
                </a:cubicBezTo>
                <a:lnTo>
                  <a:pt x="258034" y="67846"/>
                </a:lnTo>
                <a:cubicBezTo>
                  <a:pt x="257673" y="67124"/>
                  <a:pt x="256951" y="66763"/>
                  <a:pt x="256229" y="66763"/>
                </a:cubicBezTo>
                <a:cubicBezTo>
                  <a:pt x="255507" y="66402"/>
                  <a:pt x="254786" y="66763"/>
                  <a:pt x="254425" y="66763"/>
                </a:cubicBezTo>
                <a:lnTo>
                  <a:pt x="237824" y="76146"/>
                </a:lnTo>
                <a:cubicBezTo>
                  <a:pt x="236019" y="77229"/>
                  <a:pt x="233493" y="76868"/>
                  <a:pt x="232411" y="75064"/>
                </a:cubicBezTo>
                <a:cubicBezTo>
                  <a:pt x="226997" y="68929"/>
                  <a:pt x="221223" y="63155"/>
                  <a:pt x="215088" y="57741"/>
                </a:cubicBezTo>
                <a:cubicBezTo>
                  <a:pt x="213284" y="56659"/>
                  <a:pt x="212923" y="54132"/>
                  <a:pt x="214005" y="52328"/>
                </a:cubicBezTo>
                <a:lnTo>
                  <a:pt x="223388" y="35727"/>
                </a:lnTo>
                <a:cubicBezTo>
                  <a:pt x="223749" y="35006"/>
                  <a:pt x="223749" y="34645"/>
                  <a:pt x="223749" y="33923"/>
                </a:cubicBezTo>
                <a:cubicBezTo>
                  <a:pt x="223388" y="33201"/>
                  <a:pt x="223028" y="32479"/>
                  <a:pt x="222306" y="32118"/>
                </a:cubicBezTo>
                <a:lnTo>
                  <a:pt x="204262" y="21653"/>
                </a:lnTo>
                <a:cubicBezTo>
                  <a:pt x="203540" y="21292"/>
                  <a:pt x="202818" y="21292"/>
                  <a:pt x="202096" y="21292"/>
                </a:cubicBezTo>
                <a:cubicBezTo>
                  <a:pt x="201374" y="21653"/>
                  <a:pt x="201014" y="22014"/>
                  <a:pt x="200653" y="22735"/>
                </a:cubicBezTo>
                <a:lnTo>
                  <a:pt x="190909" y="38975"/>
                </a:lnTo>
                <a:cubicBezTo>
                  <a:pt x="189826" y="40780"/>
                  <a:pt x="187660" y="41862"/>
                  <a:pt x="185856" y="40780"/>
                </a:cubicBezTo>
                <a:cubicBezTo>
                  <a:pt x="178277" y="37893"/>
                  <a:pt x="169977" y="35727"/>
                  <a:pt x="162037" y="34645"/>
                </a:cubicBezTo>
                <a:cubicBezTo>
                  <a:pt x="159872" y="34284"/>
                  <a:pt x="158429" y="32479"/>
                  <a:pt x="158429" y="30314"/>
                </a:cubicBezTo>
                <a:lnTo>
                  <a:pt x="158429" y="11548"/>
                </a:lnTo>
                <a:cubicBezTo>
                  <a:pt x="158429" y="9744"/>
                  <a:pt x="156985" y="8661"/>
                  <a:pt x="155542" y="8661"/>
                </a:cubicBezTo>
                <a:lnTo>
                  <a:pt x="134610" y="8661"/>
                </a:lnTo>
                <a:cubicBezTo>
                  <a:pt x="133167" y="8661"/>
                  <a:pt x="131723" y="9744"/>
                  <a:pt x="131723" y="11548"/>
                </a:cubicBezTo>
                <a:lnTo>
                  <a:pt x="131723" y="30314"/>
                </a:lnTo>
                <a:cubicBezTo>
                  <a:pt x="131723" y="32479"/>
                  <a:pt x="130279" y="34284"/>
                  <a:pt x="128114" y="34645"/>
                </a:cubicBezTo>
                <a:cubicBezTo>
                  <a:pt x="120175" y="35727"/>
                  <a:pt x="112235" y="37893"/>
                  <a:pt x="104657" y="40780"/>
                </a:cubicBezTo>
                <a:cubicBezTo>
                  <a:pt x="102491" y="41862"/>
                  <a:pt x="100326" y="40780"/>
                  <a:pt x="99243" y="38975"/>
                </a:cubicBezTo>
                <a:lnTo>
                  <a:pt x="89860" y="22735"/>
                </a:lnTo>
                <a:cubicBezTo>
                  <a:pt x="89139" y="21292"/>
                  <a:pt x="87334" y="20931"/>
                  <a:pt x="86251" y="21653"/>
                </a:cubicBezTo>
                <a:lnTo>
                  <a:pt x="67846" y="32118"/>
                </a:lnTo>
                <a:cubicBezTo>
                  <a:pt x="67124" y="32479"/>
                  <a:pt x="66764" y="33201"/>
                  <a:pt x="66764" y="33923"/>
                </a:cubicBezTo>
                <a:cubicBezTo>
                  <a:pt x="66403" y="34645"/>
                  <a:pt x="66764" y="35006"/>
                  <a:pt x="66764" y="35727"/>
                </a:cubicBezTo>
                <a:lnTo>
                  <a:pt x="76508" y="52328"/>
                </a:lnTo>
                <a:cubicBezTo>
                  <a:pt x="77229" y="54132"/>
                  <a:pt x="76868" y="56659"/>
                  <a:pt x="75425" y="57741"/>
                </a:cubicBezTo>
                <a:cubicBezTo>
                  <a:pt x="68929" y="63155"/>
                  <a:pt x="63155" y="68929"/>
                  <a:pt x="57741" y="75064"/>
                </a:cubicBezTo>
                <a:cubicBezTo>
                  <a:pt x="56659" y="76868"/>
                  <a:pt x="54133" y="77229"/>
                  <a:pt x="52328" y="76146"/>
                </a:cubicBezTo>
                <a:lnTo>
                  <a:pt x="36088" y="66763"/>
                </a:lnTo>
                <a:cubicBezTo>
                  <a:pt x="35367" y="66763"/>
                  <a:pt x="34645" y="66402"/>
                  <a:pt x="33923" y="66763"/>
                </a:cubicBezTo>
                <a:cubicBezTo>
                  <a:pt x="33201" y="66763"/>
                  <a:pt x="32840" y="67124"/>
                  <a:pt x="32119" y="67846"/>
                </a:cubicBezTo>
                <a:lnTo>
                  <a:pt x="22014" y="85890"/>
                </a:lnTo>
                <a:cubicBezTo>
                  <a:pt x="20931" y="87334"/>
                  <a:pt x="21292" y="89138"/>
                  <a:pt x="22736" y="89499"/>
                </a:cubicBezTo>
                <a:lnTo>
                  <a:pt x="39336" y="99243"/>
                </a:lnTo>
                <a:cubicBezTo>
                  <a:pt x="40780" y="100326"/>
                  <a:pt x="41862" y="102491"/>
                  <a:pt x="41141" y="104656"/>
                </a:cubicBezTo>
                <a:cubicBezTo>
                  <a:pt x="37893" y="112235"/>
                  <a:pt x="35727" y="120174"/>
                  <a:pt x="35006" y="128114"/>
                </a:cubicBezTo>
                <a:cubicBezTo>
                  <a:pt x="34284" y="130279"/>
                  <a:pt x="32479" y="131723"/>
                  <a:pt x="30314" y="131723"/>
                </a:cubicBezTo>
                <a:lnTo>
                  <a:pt x="11548" y="131723"/>
                </a:lnTo>
                <a:cubicBezTo>
                  <a:pt x="10105" y="131723"/>
                  <a:pt x="8661" y="133166"/>
                  <a:pt x="8661" y="134610"/>
                </a:cubicBezTo>
                <a:lnTo>
                  <a:pt x="8661" y="155541"/>
                </a:lnTo>
                <a:cubicBezTo>
                  <a:pt x="8661" y="156985"/>
                  <a:pt x="10105" y="158428"/>
                  <a:pt x="11548" y="158428"/>
                </a:cubicBezTo>
                <a:lnTo>
                  <a:pt x="30314" y="158428"/>
                </a:lnTo>
                <a:cubicBezTo>
                  <a:pt x="32479" y="158428"/>
                  <a:pt x="34284" y="159872"/>
                  <a:pt x="35006" y="162037"/>
                </a:cubicBezTo>
                <a:cubicBezTo>
                  <a:pt x="35727" y="169976"/>
                  <a:pt x="37893" y="177916"/>
                  <a:pt x="41141" y="185494"/>
                </a:cubicBezTo>
                <a:cubicBezTo>
                  <a:pt x="41862" y="187660"/>
                  <a:pt x="40780" y="189825"/>
                  <a:pt x="39336" y="190908"/>
                </a:cubicBezTo>
                <a:lnTo>
                  <a:pt x="22736" y="200291"/>
                </a:lnTo>
                <a:cubicBezTo>
                  <a:pt x="22014" y="200652"/>
                  <a:pt x="21653" y="201374"/>
                  <a:pt x="21292" y="202096"/>
                </a:cubicBezTo>
                <a:cubicBezTo>
                  <a:pt x="21292" y="202817"/>
                  <a:pt x="21292" y="203539"/>
                  <a:pt x="22014" y="203900"/>
                </a:cubicBezTo>
                <a:lnTo>
                  <a:pt x="32119" y="222305"/>
                </a:lnTo>
                <a:cubicBezTo>
                  <a:pt x="32840" y="223027"/>
                  <a:pt x="33201" y="223388"/>
                  <a:pt x="33923" y="223749"/>
                </a:cubicBezTo>
                <a:cubicBezTo>
                  <a:pt x="34645" y="223749"/>
                  <a:pt x="35367" y="223749"/>
                  <a:pt x="36088" y="223388"/>
                </a:cubicBezTo>
                <a:lnTo>
                  <a:pt x="52328" y="214005"/>
                </a:lnTo>
                <a:cubicBezTo>
                  <a:pt x="54133" y="212922"/>
                  <a:pt x="56659" y="213283"/>
                  <a:pt x="57741" y="214727"/>
                </a:cubicBezTo>
                <a:cubicBezTo>
                  <a:pt x="63155" y="221222"/>
                  <a:pt x="68929" y="226997"/>
                  <a:pt x="75425" y="232049"/>
                </a:cubicBezTo>
                <a:cubicBezTo>
                  <a:pt x="76868" y="233492"/>
                  <a:pt x="77229" y="236019"/>
                  <a:pt x="76508" y="237823"/>
                </a:cubicBezTo>
                <a:lnTo>
                  <a:pt x="66764" y="254063"/>
                </a:lnTo>
                <a:cubicBezTo>
                  <a:pt x="66042" y="255506"/>
                  <a:pt x="66764" y="257311"/>
                  <a:pt x="67846" y="257672"/>
                </a:cubicBezTo>
                <a:lnTo>
                  <a:pt x="86251" y="268498"/>
                </a:lnTo>
                <a:cubicBezTo>
                  <a:pt x="87334" y="269220"/>
                  <a:pt x="89139" y="268859"/>
                  <a:pt x="89860" y="267416"/>
                </a:cubicBezTo>
                <a:lnTo>
                  <a:pt x="99243" y="250815"/>
                </a:lnTo>
                <a:cubicBezTo>
                  <a:pt x="100326" y="249011"/>
                  <a:pt x="102491" y="248289"/>
                  <a:pt x="104657" y="249011"/>
                </a:cubicBezTo>
                <a:cubicBezTo>
                  <a:pt x="112235" y="251898"/>
                  <a:pt x="120175" y="254424"/>
                  <a:pt x="128114" y="255506"/>
                </a:cubicBezTo>
                <a:cubicBezTo>
                  <a:pt x="130279" y="255867"/>
                  <a:pt x="131723" y="257672"/>
                  <a:pt x="131723" y="259837"/>
                </a:cubicBezTo>
                <a:lnTo>
                  <a:pt x="131723" y="278603"/>
                </a:lnTo>
                <a:cubicBezTo>
                  <a:pt x="131723" y="280047"/>
                  <a:pt x="133167" y="281129"/>
                  <a:pt x="134610" y="281129"/>
                </a:cubicBezTo>
                <a:lnTo>
                  <a:pt x="155542" y="281129"/>
                </a:lnTo>
                <a:cubicBezTo>
                  <a:pt x="156985" y="281129"/>
                  <a:pt x="158429" y="280047"/>
                  <a:pt x="158429" y="278603"/>
                </a:cubicBezTo>
                <a:lnTo>
                  <a:pt x="158429" y="265611"/>
                </a:lnTo>
                <a:cubicBezTo>
                  <a:pt x="158429" y="263085"/>
                  <a:pt x="160233" y="261281"/>
                  <a:pt x="162759" y="261281"/>
                </a:cubicBezTo>
                <a:cubicBezTo>
                  <a:pt x="165285" y="261281"/>
                  <a:pt x="167090" y="263085"/>
                  <a:pt x="167090" y="265611"/>
                </a:cubicBezTo>
                <a:lnTo>
                  <a:pt x="167090" y="278603"/>
                </a:lnTo>
                <a:cubicBezTo>
                  <a:pt x="167090" y="285099"/>
                  <a:pt x="162037" y="290151"/>
                  <a:pt x="155542" y="290151"/>
                </a:cubicBezTo>
                <a:lnTo>
                  <a:pt x="134610" y="290151"/>
                </a:lnTo>
                <a:cubicBezTo>
                  <a:pt x="128114" y="290151"/>
                  <a:pt x="123062" y="285099"/>
                  <a:pt x="123062" y="278603"/>
                </a:cubicBezTo>
                <a:lnTo>
                  <a:pt x="123062" y="263446"/>
                </a:lnTo>
                <a:cubicBezTo>
                  <a:pt x="116927" y="262363"/>
                  <a:pt x="110792" y="260920"/>
                  <a:pt x="105017" y="258394"/>
                </a:cubicBezTo>
                <a:lnTo>
                  <a:pt x="97439" y="271746"/>
                </a:lnTo>
                <a:cubicBezTo>
                  <a:pt x="94191" y="277160"/>
                  <a:pt x="87334" y="279325"/>
                  <a:pt x="81560" y="276077"/>
                </a:cubicBezTo>
                <a:lnTo>
                  <a:pt x="63516" y="265250"/>
                </a:lnTo>
                <a:cubicBezTo>
                  <a:pt x="57741" y="262002"/>
                  <a:pt x="56298" y="255146"/>
                  <a:pt x="59185" y="250093"/>
                </a:cubicBezTo>
                <a:lnTo>
                  <a:pt x="66764" y="236380"/>
                </a:lnTo>
                <a:cubicBezTo>
                  <a:pt x="62072" y="232410"/>
                  <a:pt x="57741" y="228079"/>
                  <a:pt x="53772" y="223388"/>
                </a:cubicBezTo>
                <a:lnTo>
                  <a:pt x="40419" y="230966"/>
                </a:lnTo>
                <a:cubicBezTo>
                  <a:pt x="37893" y="232410"/>
                  <a:pt x="34645" y="232771"/>
                  <a:pt x="31758" y="232049"/>
                </a:cubicBezTo>
                <a:cubicBezTo>
                  <a:pt x="28510" y="231327"/>
                  <a:pt x="26344" y="229162"/>
                  <a:pt x="24901" y="226636"/>
                </a:cubicBezTo>
                <a:lnTo>
                  <a:pt x="14074" y="208591"/>
                </a:lnTo>
                <a:cubicBezTo>
                  <a:pt x="12992" y="205704"/>
                  <a:pt x="12270" y="202817"/>
                  <a:pt x="12992" y="199930"/>
                </a:cubicBezTo>
                <a:cubicBezTo>
                  <a:pt x="13713" y="197043"/>
                  <a:pt x="15879" y="194516"/>
                  <a:pt x="18405" y="192712"/>
                </a:cubicBezTo>
                <a:lnTo>
                  <a:pt x="31758" y="185133"/>
                </a:lnTo>
                <a:cubicBezTo>
                  <a:pt x="29592" y="179359"/>
                  <a:pt x="27788" y="173224"/>
                  <a:pt x="26705" y="167089"/>
                </a:cubicBezTo>
                <a:lnTo>
                  <a:pt x="11548" y="167089"/>
                </a:lnTo>
                <a:cubicBezTo>
                  <a:pt x="5052" y="167089"/>
                  <a:pt x="0" y="162037"/>
                  <a:pt x="0" y="155541"/>
                </a:cubicBezTo>
                <a:lnTo>
                  <a:pt x="0" y="134610"/>
                </a:lnTo>
                <a:cubicBezTo>
                  <a:pt x="0" y="128114"/>
                  <a:pt x="5052" y="123061"/>
                  <a:pt x="11548" y="123061"/>
                </a:cubicBezTo>
                <a:lnTo>
                  <a:pt x="26705" y="123061"/>
                </a:lnTo>
                <a:cubicBezTo>
                  <a:pt x="27788" y="116926"/>
                  <a:pt x="29592" y="110791"/>
                  <a:pt x="31758" y="105017"/>
                </a:cubicBezTo>
                <a:lnTo>
                  <a:pt x="18405" y="97439"/>
                </a:lnTo>
                <a:cubicBezTo>
                  <a:pt x="12992" y="94191"/>
                  <a:pt x="11187" y="86973"/>
                  <a:pt x="14074" y="81560"/>
                </a:cubicBezTo>
                <a:lnTo>
                  <a:pt x="24901" y="63515"/>
                </a:lnTo>
                <a:cubicBezTo>
                  <a:pt x="26344" y="60628"/>
                  <a:pt x="28510" y="58824"/>
                  <a:pt x="31758" y="58102"/>
                </a:cubicBezTo>
                <a:cubicBezTo>
                  <a:pt x="34645" y="57019"/>
                  <a:pt x="37893" y="57741"/>
                  <a:pt x="40419" y="59185"/>
                </a:cubicBezTo>
                <a:lnTo>
                  <a:pt x="53772" y="66763"/>
                </a:lnTo>
                <a:cubicBezTo>
                  <a:pt x="57741" y="62072"/>
                  <a:pt x="62072" y="57741"/>
                  <a:pt x="66764" y="53411"/>
                </a:cubicBezTo>
                <a:lnTo>
                  <a:pt x="59185" y="40419"/>
                </a:lnTo>
                <a:cubicBezTo>
                  <a:pt x="57741" y="37893"/>
                  <a:pt x="57381" y="34645"/>
                  <a:pt x="58102" y="31397"/>
                </a:cubicBezTo>
                <a:cubicBezTo>
                  <a:pt x="58824" y="28510"/>
                  <a:pt x="60989" y="26344"/>
                  <a:pt x="63516" y="24540"/>
                </a:cubicBezTo>
                <a:lnTo>
                  <a:pt x="81560" y="14074"/>
                </a:lnTo>
                <a:cubicBezTo>
                  <a:pt x="87334" y="11187"/>
                  <a:pt x="94191" y="12992"/>
                  <a:pt x="97439" y="18044"/>
                </a:cubicBezTo>
                <a:lnTo>
                  <a:pt x="105017" y="31397"/>
                </a:lnTo>
                <a:cubicBezTo>
                  <a:pt x="110792" y="29592"/>
                  <a:pt x="116927" y="27788"/>
                  <a:pt x="123062" y="26705"/>
                </a:cubicBezTo>
                <a:lnTo>
                  <a:pt x="123062" y="11548"/>
                </a:lnTo>
                <a:cubicBezTo>
                  <a:pt x="123062" y="5052"/>
                  <a:pt x="128114" y="0"/>
                  <a:pt x="134610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39D3AC95-F4CD-3702-E1A1-0291253232E5}"/>
              </a:ext>
            </a:extLst>
          </p:cNvPr>
          <p:cNvSpPr/>
          <p:nvPr/>
        </p:nvSpPr>
        <p:spPr>
          <a:xfrm>
            <a:off x="679267" y="5146575"/>
            <a:ext cx="790461" cy="790461"/>
          </a:xfrm>
          <a:prstGeom prst="ellipse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73DF88C-2DF2-9F4F-D75D-8A2896FC2D52}"/>
              </a:ext>
            </a:extLst>
          </p:cNvPr>
          <p:cNvSpPr txBox="1"/>
          <p:nvPr/>
        </p:nvSpPr>
        <p:spPr>
          <a:xfrm>
            <a:off x="87867" y="3919336"/>
            <a:ext cx="2147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1800" b="1" dirty="0">
                <a:solidFill>
                  <a:prstClr val="black"/>
                </a:solidFill>
                <a:latin typeface="Calibri"/>
              </a:rPr>
              <a:t>Projetos Digitais</a:t>
            </a:r>
            <a:endParaRPr lang="en-US" sz="1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4DC06D1-C59F-3FE3-5C1E-E429E58F7113}"/>
              </a:ext>
            </a:extLst>
          </p:cNvPr>
          <p:cNvSpPr txBox="1"/>
          <p:nvPr/>
        </p:nvSpPr>
        <p:spPr>
          <a:xfrm>
            <a:off x="2616619" y="3919336"/>
            <a:ext cx="2147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1800" b="1" dirty="0">
                <a:solidFill>
                  <a:prstClr val="black"/>
                </a:solidFill>
                <a:latin typeface="Calibri"/>
              </a:rPr>
              <a:t>Project Backlog</a:t>
            </a:r>
            <a:endParaRPr lang="en-US" sz="1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815F199-7B74-EC8B-4D6C-1CD0976DBEC7}"/>
              </a:ext>
            </a:extLst>
          </p:cNvPr>
          <p:cNvSpPr txBox="1"/>
          <p:nvPr/>
        </p:nvSpPr>
        <p:spPr>
          <a:xfrm>
            <a:off x="5022406" y="3919336"/>
            <a:ext cx="2147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1800" b="1" dirty="0">
                <a:solidFill>
                  <a:prstClr val="black"/>
                </a:solidFill>
                <a:latin typeface="Calibri"/>
              </a:rPr>
              <a:t>Sprint Planning</a:t>
            </a:r>
            <a:endParaRPr lang="en-US" sz="18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8" name="Graphic 157" descr="Database with solid fill">
            <a:extLst>
              <a:ext uri="{FF2B5EF4-FFF2-40B4-BE49-F238E27FC236}">
                <a16:creationId xmlns:a16="http://schemas.microsoft.com/office/drawing/2014/main" id="{624722EE-3B25-2CB1-F51D-584188E73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7370" y="5652360"/>
            <a:ext cx="914400" cy="914400"/>
          </a:xfrm>
          <a:prstGeom prst="rect">
            <a:avLst/>
          </a:prstGeom>
        </p:spPr>
      </p:pic>
      <p:pic>
        <p:nvPicPr>
          <p:cNvPr id="159" name="Graphic 158" descr="Database with solid fill">
            <a:extLst>
              <a:ext uri="{FF2B5EF4-FFF2-40B4-BE49-F238E27FC236}">
                <a16:creationId xmlns:a16="http://schemas.microsoft.com/office/drawing/2014/main" id="{ACA92DE6-1A8C-09C5-40A2-D8F72F316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2259" y="5070926"/>
            <a:ext cx="914400" cy="914400"/>
          </a:xfrm>
          <a:prstGeom prst="rect">
            <a:avLst/>
          </a:prstGeom>
        </p:spPr>
      </p:pic>
      <p:pic>
        <p:nvPicPr>
          <p:cNvPr id="160" name="Graphic 159" descr="Database with solid fill">
            <a:extLst>
              <a:ext uri="{FF2B5EF4-FFF2-40B4-BE49-F238E27FC236}">
                <a16:creationId xmlns:a16="http://schemas.microsoft.com/office/drawing/2014/main" id="{17E65C51-5217-6BAB-26E5-F6D84C2ED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1661" y="4481840"/>
            <a:ext cx="914400" cy="914400"/>
          </a:xfrm>
          <a:prstGeom prst="rect">
            <a:avLst/>
          </a:prstGeom>
        </p:spPr>
      </p:pic>
      <p:pic>
        <p:nvPicPr>
          <p:cNvPr id="161" name="Graphic 160" descr="Database with solid fill">
            <a:extLst>
              <a:ext uri="{FF2B5EF4-FFF2-40B4-BE49-F238E27FC236}">
                <a16:creationId xmlns:a16="http://schemas.microsoft.com/office/drawing/2014/main" id="{EB2BF08A-CFFC-043D-6466-9964BB00E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5681" y="5652360"/>
            <a:ext cx="914400" cy="914400"/>
          </a:xfrm>
          <a:prstGeom prst="rect">
            <a:avLst/>
          </a:prstGeom>
        </p:spPr>
      </p:pic>
      <p:pic>
        <p:nvPicPr>
          <p:cNvPr id="162" name="Graphic 161" descr="Database with solid fill">
            <a:extLst>
              <a:ext uri="{FF2B5EF4-FFF2-40B4-BE49-F238E27FC236}">
                <a16:creationId xmlns:a16="http://schemas.microsoft.com/office/drawing/2014/main" id="{F534295A-B223-CFFE-0881-E4DDF5609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0570" y="5070926"/>
            <a:ext cx="914400" cy="914400"/>
          </a:xfrm>
          <a:prstGeom prst="rect">
            <a:avLst/>
          </a:prstGeom>
        </p:spPr>
      </p:pic>
      <p:pic>
        <p:nvPicPr>
          <p:cNvPr id="163" name="Graphic 162" descr="Database with solid fill">
            <a:extLst>
              <a:ext uri="{FF2B5EF4-FFF2-40B4-BE49-F238E27FC236}">
                <a16:creationId xmlns:a16="http://schemas.microsoft.com/office/drawing/2014/main" id="{4A21B6A2-362C-4EE3-273F-D7300B870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9972" y="4481840"/>
            <a:ext cx="914400" cy="914400"/>
          </a:xfrm>
          <a:prstGeom prst="rect">
            <a:avLst/>
          </a:prstGeom>
        </p:spPr>
      </p:pic>
      <p:pic>
        <p:nvPicPr>
          <p:cNvPr id="164" name="Graphic 163" descr="Database with solid fill">
            <a:extLst>
              <a:ext uri="{FF2B5EF4-FFF2-40B4-BE49-F238E27FC236}">
                <a16:creationId xmlns:a16="http://schemas.microsoft.com/office/drawing/2014/main" id="{9921FBD9-C9D3-C7AD-701C-FF4FC10A0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3755" y="5631076"/>
            <a:ext cx="914400" cy="914400"/>
          </a:xfrm>
          <a:prstGeom prst="rect">
            <a:avLst/>
          </a:prstGeom>
        </p:spPr>
      </p:pic>
      <p:pic>
        <p:nvPicPr>
          <p:cNvPr id="165" name="Graphic 164" descr="Database with solid fill">
            <a:extLst>
              <a:ext uri="{FF2B5EF4-FFF2-40B4-BE49-F238E27FC236}">
                <a16:creationId xmlns:a16="http://schemas.microsoft.com/office/drawing/2014/main" id="{5E40FC6A-55D2-5973-38BB-CA9E5F9A7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8644" y="5049642"/>
            <a:ext cx="914400" cy="914400"/>
          </a:xfrm>
          <a:prstGeom prst="rect">
            <a:avLst/>
          </a:prstGeom>
        </p:spPr>
      </p:pic>
      <p:pic>
        <p:nvPicPr>
          <p:cNvPr id="166" name="Graphic 165" descr="Database with solid fill">
            <a:extLst>
              <a:ext uri="{FF2B5EF4-FFF2-40B4-BE49-F238E27FC236}">
                <a16:creationId xmlns:a16="http://schemas.microsoft.com/office/drawing/2014/main" id="{F3294529-FBB9-06AB-9744-1F24A7F13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8046" y="4460556"/>
            <a:ext cx="914400" cy="914400"/>
          </a:xfrm>
          <a:prstGeom prst="rect">
            <a:avLst/>
          </a:prstGeom>
        </p:spPr>
      </p:pic>
      <p:pic>
        <p:nvPicPr>
          <p:cNvPr id="167" name="Graphic 166" descr="Database with solid fill">
            <a:extLst>
              <a:ext uri="{FF2B5EF4-FFF2-40B4-BE49-F238E27FC236}">
                <a16:creationId xmlns:a16="http://schemas.microsoft.com/office/drawing/2014/main" id="{000A211B-C121-9A68-983A-7CEED0873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5863" y="4459527"/>
            <a:ext cx="914401" cy="914401"/>
          </a:xfrm>
          <a:prstGeom prst="rect">
            <a:avLst/>
          </a:prstGeom>
        </p:spPr>
      </p:pic>
      <p:sp>
        <p:nvSpPr>
          <p:cNvPr id="168" name="Arrow: Right 167">
            <a:extLst>
              <a:ext uri="{FF2B5EF4-FFF2-40B4-BE49-F238E27FC236}">
                <a16:creationId xmlns:a16="http://schemas.microsoft.com/office/drawing/2014/main" id="{93F689F3-A506-202B-1FB9-A2299EDFD01A}"/>
              </a:ext>
            </a:extLst>
          </p:cNvPr>
          <p:cNvSpPr/>
          <p:nvPr/>
        </p:nvSpPr>
        <p:spPr>
          <a:xfrm>
            <a:off x="2143095" y="5127715"/>
            <a:ext cx="533400" cy="264207"/>
          </a:xfrm>
          <a:prstGeom prst="rightArrow">
            <a:avLst/>
          </a:prstGeom>
          <a:solidFill>
            <a:srgbClr val="00629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Arrow: Right 168">
            <a:extLst>
              <a:ext uri="{FF2B5EF4-FFF2-40B4-BE49-F238E27FC236}">
                <a16:creationId xmlns:a16="http://schemas.microsoft.com/office/drawing/2014/main" id="{1EAFFE20-8F95-8021-E3E9-8B02306AA02F}"/>
              </a:ext>
            </a:extLst>
          </p:cNvPr>
          <p:cNvSpPr/>
          <p:nvPr/>
        </p:nvSpPr>
        <p:spPr>
          <a:xfrm>
            <a:off x="4951026" y="5127715"/>
            <a:ext cx="533400" cy="264207"/>
          </a:xfrm>
          <a:prstGeom prst="rightArrow">
            <a:avLst/>
          </a:prstGeom>
          <a:solidFill>
            <a:srgbClr val="00629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ight Brace 169">
            <a:extLst>
              <a:ext uri="{FF2B5EF4-FFF2-40B4-BE49-F238E27FC236}">
                <a16:creationId xmlns:a16="http://schemas.microsoft.com/office/drawing/2014/main" id="{7728775C-F639-45F1-9CDC-7158534875DF}"/>
              </a:ext>
            </a:extLst>
          </p:cNvPr>
          <p:cNvSpPr/>
          <p:nvPr/>
        </p:nvSpPr>
        <p:spPr>
          <a:xfrm>
            <a:off x="4634960" y="4632149"/>
            <a:ext cx="158824" cy="628563"/>
          </a:xfrm>
          <a:prstGeom prst="rightBrac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1" name="Graphic 170" descr="Circles with arrows with solid fill">
            <a:extLst>
              <a:ext uri="{FF2B5EF4-FFF2-40B4-BE49-F238E27FC236}">
                <a16:creationId xmlns:a16="http://schemas.microsoft.com/office/drawing/2014/main" id="{DFC913F9-7300-A407-9A03-DD94AB4CB0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4174" y="4449794"/>
            <a:ext cx="2447141" cy="2447141"/>
          </a:xfrm>
          <a:prstGeom prst="rect">
            <a:avLst/>
          </a:prstGeom>
        </p:spPr>
      </p:pic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ADB6D47C-D36A-294B-91C9-7060524C68AB}"/>
              </a:ext>
            </a:extLst>
          </p:cNvPr>
          <p:cNvSpPr/>
          <p:nvPr/>
        </p:nvSpPr>
        <p:spPr>
          <a:xfrm>
            <a:off x="6902894" y="5127715"/>
            <a:ext cx="533400" cy="264207"/>
          </a:xfrm>
          <a:prstGeom prst="rightArrow">
            <a:avLst/>
          </a:prstGeom>
          <a:solidFill>
            <a:srgbClr val="00629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3" name="Graphic 172" descr="Circles with arrows with solid fill">
            <a:extLst>
              <a:ext uri="{FF2B5EF4-FFF2-40B4-BE49-F238E27FC236}">
                <a16:creationId xmlns:a16="http://schemas.microsoft.com/office/drawing/2014/main" id="{C55626CC-7C11-DDF2-5793-C9267D1B9C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4557" y="4259992"/>
            <a:ext cx="1110355" cy="1110355"/>
          </a:xfrm>
          <a:prstGeom prst="rect">
            <a:avLst/>
          </a:prstGeom>
        </p:spPr>
      </p:pic>
      <p:pic>
        <p:nvPicPr>
          <p:cNvPr id="174" name="Graphic 173" descr="Artificial Intelligence with solid fill">
            <a:extLst>
              <a:ext uri="{FF2B5EF4-FFF2-40B4-BE49-F238E27FC236}">
                <a16:creationId xmlns:a16="http://schemas.microsoft.com/office/drawing/2014/main" id="{3BC42D97-03A8-DAD5-EC8F-DDE74349FD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60974" y="5264280"/>
            <a:ext cx="555050" cy="555050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A2838036-CDE5-69C0-F7A5-EC9A0B24645E}"/>
              </a:ext>
            </a:extLst>
          </p:cNvPr>
          <p:cNvSpPr txBox="1"/>
          <p:nvPr/>
        </p:nvSpPr>
        <p:spPr>
          <a:xfrm>
            <a:off x="7930601" y="5748754"/>
            <a:ext cx="1214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1200" b="1" dirty="0">
                <a:solidFill>
                  <a:prstClr val="black"/>
                </a:solidFill>
                <a:latin typeface="Calibri"/>
              </a:rPr>
              <a:t>Scrum Master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B790416-CAD3-C557-8162-EFFDBA2F4EE8}"/>
              </a:ext>
            </a:extLst>
          </p:cNvPr>
          <p:cNvSpPr txBox="1"/>
          <p:nvPr/>
        </p:nvSpPr>
        <p:spPr>
          <a:xfrm>
            <a:off x="7940627" y="4292327"/>
            <a:ext cx="1214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1200" b="1" dirty="0">
                <a:solidFill>
                  <a:prstClr val="black"/>
                </a:solidFill>
                <a:latin typeface="Calibri"/>
              </a:rPr>
              <a:t>Daily Scrum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87D057B-C920-6543-2592-B791F9C57113}"/>
              </a:ext>
            </a:extLst>
          </p:cNvPr>
          <p:cNvSpPr txBox="1"/>
          <p:nvPr/>
        </p:nvSpPr>
        <p:spPr>
          <a:xfrm>
            <a:off x="5917096" y="5642390"/>
            <a:ext cx="1214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1200" b="1" dirty="0">
                <a:solidFill>
                  <a:prstClr val="black"/>
                </a:solidFill>
                <a:latin typeface="Calibri"/>
              </a:rPr>
              <a:t>PO (priorização)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78" name="Graphic 177" descr="User with solid fill">
            <a:extLst>
              <a:ext uri="{FF2B5EF4-FFF2-40B4-BE49-F238E27FC236}">
                <a16:creationId xmlns:a16="http://schemas.microsoft.com/office/drawing/2014/main" id="{ED7D050D-87CE-344A-2E4B-9FC62C105E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36007" y="5266199"/>
            <a:ext cx="561364" cy="561364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61CF5EEC-C067-9DBB-9886-5653322137FF}"/>
              </a:ext>
            </a:extLst>
          </p:cNvPr>
          <p:cNvSpPr txBox="1"/>
          <p:nvPr/>
        </p:nvSpPr>
        <p:spPr>
          <a:xfrm>
            <a:off x="7408066" y="3842440"/>
            <a:ext cx="2147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1800" b="1" dirty="0">
                <a:solidFill>
                  <a:prstClr val="black"/>
                </a:solidFill>
                <a:latin typeface="Calibri"/>
              </a:rPr>
              <a:t>Desenvolvimento</a:t>
            </a:r>
            <a:endParaRPr lang="en-US" sz="1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FD4AE50B-B8B5-0C54-3CD8-37B865335037}"/>
              </a:ext>
            </a:extLst>
          </p:cNvPr>
          <p:cNvSpPr txBox="1"/>
          <p:nvPr/>
        </p:nvSpPr>
        <p:spPr>
          <a:xfrm>
            <a:off x="10131886" y="3838404"/>
            <a:ext cx="2147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1800" b="1" dirty="0">
                <a:solidFill>
                  <a:prstClr val="black"/>
                </a:solidFill>
                <a:latin typeface="Calibri"/>
              </a:rPr>
              <a:t>Sprint Review</a:t>
            </a:r>
            <a:endParaRPr lang="en-US" sz="18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E57674AB-38EB-0060-ABD3-9F1EA89E86E4}"/>
              </a:ext>
            </a:extLst>
          </p:cNvPr>
          <p:cNvSpPr/>
          <p:nvPr/>
        </p:nvSpPr>
        <p:spPr>
          <a:xfrm>
            <a:off x="9749545" y="5141327"/>
            <a:ext cx="533400" cy="264207"/>
          </a:xfrm>
          <a:prstGeom prst="rightArrow">
            <a:avLst/>
          </a:prstGeom>
          <a:solidFill>
            <a:srgbClr val="00629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2" name="Graphic 181" descr="Artificial Intelligence with solid fill">
            <a:extLst>
              <a:ext uri="{FF2B5EF4-FFF2-40B4-BE49-F238E27FC236}">
                <a16:creationId xmlns:a16="http://schemas.microsoft.com/office/drawing/2014/main" id="{A4E25EEB-1082-D108-D736-21BD9A2045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57474" y="4863802"/>
            <a:ext cx="555050" cy="555050"/>
          </a:xfrm>
          <a:prstGeom prst="rect">
            <a:avLst/>
          </a:prstGeom>
        </p:spPr>
      </p:pic>
      <p:pic>
        <p:nvPicPr>
          <p:cNvPr id="183" name="Graphic 182" descr="User with solid fill">
            <a:extLst>
              <a:ext uri="{FF2B5EF4-FFF2-40B4-BE49-F238E27FC236}">
                <a16:creationId xmlns:a16="http://schemas.microsoft.com/office/drawing/2014/main" id="{A1E1B596-4E78-224C-96C5-C8FAF3F431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68155" y="4932096"/>
            <a:ext cx="561364" cy="561364"/>
          </a:xfrm>
          <a:prstGeom prst="rect">
            <a:avLst/>
          </a:prstGeom>
        </p:spPr>
      </p:pic>
      <p:pic>
        <p:nvPicPr>
          <p:cNvPr id="184" name="Graphic 183" descr="Group with solid fill">
            <a:extLst>
              <a:ext uri="{FF2B5EF4-FFF2-40B4-BE49-F238E27FC236}">
                <a16:creationId xmlns:a16="http://schemas.microsoft.com/office/drawing/2014/main" id="{735D55DD-CF70-F7F7-D411-BFD2325FCD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70849" y="4591840"/>
            <a:ext cx="397769" cy="397769"/>
          </a:xfrm>
          <a:prstGeom prst="rect">
            <a:avLst/>
          </a:prstGeom>
        </p:spPr>
      </p:pic>
      <p:pic>
        <p:nvPicPr>
          <p:cNvPr id="185" name="Graphic 184" descr="Group with solid fill">
            <a:extLst>
              <a:ext uri="{FF2B5EF4-FFF2-40B4-BE49-F238E27FC236}">
                <a16:creationId xmlns:a16="http://schemas.microsoft.com/office/drawing/2014/main" id="{E1AC6AF9-685F-5068-B991-4255BADBFD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40514" y="5418852"/>
            <a:ext cx="655282" cy="655282"/>
          </a:xfrm>
          <a:prstGeom prst="rect">
            <a:avLst/>
          </a:prstGeom>
        </p:spPr>
      </p:pic>
      <p:pic>
        <p:nvPicPr>
          <p:cNvPr id="186" name="Graphic 185" descr="Web design with solid fill">
            <a:extLst>
              <a:ext uri="{FF2B5EF4-FFF2-40B4-BE49-F238E27FC236}">
                <a16:creationId xmlns:a16="http://schemas.microsoft.com/office/drawing/2014/main" id="{64C2F00E-4FFC-827D-7554-E636D1FE19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72653" y="4126666"/>
            <a:ext cx="914400" cy="914400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B6E41164-F8ED-3308-A8A2-BB8B7B3A22D5}"/>
              </a:ext>
            </a:extLst>
          </p:cNvPr>
          <p:cNvSpPr txBox="1"/>
          <p:nvPr/>
        </p:nvSpPr>
        <p:spPr>
          <a:xfrm>
            <a:off x="5353278" y="4341992"/>
            <a:ext cx="21471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1050" b="1" dirty="0">
                <a:solidFill>
                  <a:prstClr val="black"/>
                </a:solidFill>
                <a:latin typeface="Calibri"/>
              </a:rPr>
              <a:t>Sprint Backlog</a:t>
            </a:r>
            <a:endParaRPr lang="en-US" sz="105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0148B4F-109E-8A90-DF8A-11B0E3D5A756}"/>
              </a:ext>
            </a:extLst>
          </p:cNvPr>
          <p:cNvSpPr txBox="1"/>
          <p:nvPr/>
        </p:nvSpPr>
        <p:spPr>
          <a:xfrm>
            <a:off x="-8825" y="3639170"/>
            <a:ext cx="44191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pt-BR" sz="2400" b="1" dirty="0">
                <a:solidFill>
                  <a:prstClr val="black"/>
                </a:solidFill>
                <a:latin typeface="Calibri"/>
              </a:rPr>
              <a:t>Cerimônias e Artefatos  Agile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2FE9602-9B06-033E-384C-E7C925FC7FE1}"/>
              </a:ext>
            </a:extLst>
          </p:cNvPr>
          <p:cNvSpPr txBox="1"/>
          <p:nvPr/>
        </p:nvSpPr>
        <p:spPr>
          <a:xfrm>
            <a:off x="-8825" y="1879323"/>
            <a:ext cx="2147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2400" b="1" dirty="0">
                <a:solidFill>
                  <a:prstClr val="black"/>
                </a:solidFill>
                <a:latin typeface="Calibri"/>
              </a:rPr>
              <a:t>Valores Agile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042C039-54E5-525F-D3D2-0C2745FCB1CE}"/>
              </a:ext>
            </a:extLst>
          </p:cNvPr>
          <p:cNvSpPr txBox="1"/>
          <p:nvPr/>
        </p:nvSpPr>
        <p:spPr>
          <a:xfrm>
            <a:off x="5450644" y="1855213"/>
            <a:ext cx="2147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pt-BR" sz="2400" b="1" dirty="0">
                <a:solidFill>
                  <a:prstClr val="black"/>
                </a:solidFill>
                <a:latin typeface="Calibri"/>
              </a:rPr>
              <a:t>Papéis Agile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92" name="Graphic 191" descr="Artificial Intelligence with solid fill">
            <a:extLst>
              <a:ext uri="{FF2B5EF4-FFF2-40B4-BE49-F238E27FC236}">
                <a16:creationId xmlns:a16="http://schemas.microsoft.com/office/drawing/2014/main" id="{8A2CA806-F8DE-423B-0BCC-B90297F800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2356" y="2263527"/>
            <a:ext cx="555050" cy="55505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E06535FF-B431-02EF-AEED-278EAF5CF701}"/>
              </a:ext>
            </a:extLst>
          </p:cNvPr>
          <p:cNvSpPr txBox="1"/>
          <p:nvPr/>
        </p:nvSpPr>
        <p:spPr>
          <a:xfrm>
            <a:off x="6346457" y="2449181"/>
            <a:ext cx="146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pt-BR" sz="1200" b="1" dirty="0">
                <a:solidFill>
                  <a:prstClr val="black"/>
                </a:solidFill>
                <a:latin typeface="Calibri"/>
              </a:rPr>
              <a:t>Project </a:t>
            </a:r>
            <a:r>
              <a:rPr lang="pt-BR" sz="1200" b="1" dirty="0" err="1">
                <a:solidFill>
                  <a:prstClr val="black"/>
                </a:solidFill>
                <a:latin typeface="Calibri"/>
              </a:rPr>
              <a:t>Owner</a:t>
            </a:r>
            <a:r>
              <a:rPr lang="pt-BR" sz="1200" b="1" dirty="0">
                <a:solidFill>
                  <a:prstClr val="black"/>
                </a:solidFill>
                <a:latin typeface="Calibri"/>
              </a:rPr>
              <a:t> (PO)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B4BD3AA-E646-1432-DB9D-B9495B196F04}"/>
              </a:ext>
            </a:extLst>
          </p:cNvPr>
          <p:cNvSpPr txBox="1"/>
          <p:nvPr/>
        </p:nvSpPr>
        <p:spPr>
          <a:xfrm>
            <a:off x="6346457" y="3025998"/>
            <a:ext cx="1214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pt-BR" sz="1200" b="1" dirty="0">
                <a:solidFill>
                  <a:prstClr val="black"/>
                </a:solidFill>
                <a:latin typeface="Calibri"/>
              </a:rPr>
              <a:t>Scrum Master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97" name="Graphic 196" descr="User with solid fill">
            <a:extLst>
              <a:ext uri="{FF2B5EF4-FFF2-40B4-BE49-F238E27FC236}">
                <a16:creationId xmlns:a16="http://schemas.microsoft.com/office/drawing/2014/main" id="{389EB01E-44BD-6C80-EC83-7A02CCE212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5093" y="2818217"/>
            <a:ext cx="561364" cy="561364"/>
          </a:xfrm>
          <a:prstGeom prst="rect">
            <a:avLst/>
          </a:prstGeom>
        </p:spPr>
      </p:pic>
      <p:pic>
        <p:nvPicPr>
          <p:cNvPr id="200" name="Graphic 199" descr="Group with solid fill">
            <a:extLst>
              <a:ext uri="{FF2B5EF4-FFF2-40B4-BE49-F238E27FC236}">
                <a16:creationId xmlns:a16="http://schemas.microsoft.com/office/drawing/2014/main" id="{86BDAECF-C4EF-E9D8-6E2D-DB544506FD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71590" y="3296212"/>
            <a:ext cx="655282" cy="65528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52FA7268-FBDF-332A-E234-B1433B7AB1A2}"/>
              </a:ext>
            </a:extLst>
          </p:cNvPr>
          <p:cNvSpPr txBox="1"/>
          <p:nvPr/>
        </p:nvSpPr>
        <p:spPr>
          <a:xfrm>
            <a:off x="6346457" y="3492799"/>
            <a:ext cx="146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pt-BR" sz="1200" b="1" dirty="0">
                <a:solidFill>
                  <a:prstClr val="black"/>
                </a:solidFill>
                <a:latin typeface="Calibri"/>
              </a:rPr>
              <a:t>Executores</a:t>
            </a:r>
            <a:endParaRPr lang="en-US" sz="12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2548AF79-A52D-E683-265B-A9B3147CFC74}"/>
              </a:ext>
            </a:extLst>
          </p:cNvPr>
          <p:cNvSpPr txBox="1"/>
          <p:nvPr/>
        </p:nvSpPr>
        <p:spPr>
          <a:xfrm>
            <a:off x="11040514" y="6661338"/>
            <a:ext cx="116031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https://agilemanifesto.org/</a:t>
            </a:r>
          </a:p>
        </p:txBody>
      </p:sp>
    </p:spTree>
    <p:extLst>
      <p:ext uri="{BB962C8B-B14F-4D97-AF65-F5344CB8AC3E}">
        <p14:creationId xmlns:p14="http://schemas.microsoft.com/office/powerpoint/2010/main" val="4348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/>
      <p:bldP spid="156" grpId="0"/>
      <p:bldP spid="157" grpId="0"/>
      <p:bldP spid="168" grpId="0" animBg="1"/>
      <p:bldP spid="169" grpId="0" animBg="1"/>
      <p:bldP spid="170" grpId="0" animBg="1"/>
      <p:bldP spid="172" grpId="0" animBg="1"/>
      <p:bldP spid="175" grpId="0"/>
      <p:bldP spid="176" grpId="0"/>
      <p:bldP spid="177" grpId="0"/>
      <p:bldP spid="179" grpId="0"/>
      <p:bldP spid="180" grpId="0"/>
      <p:bldP spid="181" grpId="0" animBg="1"/>
      <p:bldP spid="187" grpId="0"/>
      <p:bldP spid="189" grpId="0"/>
      <p:bldP spid="191" grpId="0"/>
      <p:bldP spid="194" grpId="0"/>
      <p:bldP spid="196" grpId="0"/>
      <p:bldP spid="2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pessoa, mão, usando, segurando&#10;&#10;Descrição gerada automaticamente">
            <a:extLst>
              <a:ext uri="{FF2B5EF4-FFF2-40B4-BE49-F238E27FC236}">
                <a16:creationId xmlns:a16="http://schemas.microsoft.com/office/drawing/2014/main" id="{54715F4C-FF65-41F6-BF7C-070BCADE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884EF681-EE17-45A7-B297-BD0A83007AA9}"/>
              </a:ext>
            </a:extLst>
          </p:cNvPr>
          <p:cNvSpPr txBox="1">
            <a:spLocks/>
          </p:cNvSpPr>
          <p:nvPr/>
        </p:nvSpPr>
        <p:spPr>
          <a:xfrm>
            <a:off x="240947" y="-1796103"/>
            <a:ext cx="10917556" cy="3812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all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j-ea"/>
                <a:cs typeface="+mj-cs"/>
              </a:rPr>
              <a:t>Ferramentas Digitais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B617B-E36B-475F-8215-44C102CF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1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742776" y="13058"/>
            <a:ext cx="8776424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Dispositivos de Coleta de Dados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17</a:t>
            </a:fld>
            <a:endParaRPr lang="pt-BR" kern="0"/>
          </a:p>
        </p:txBody>
      </p:sp>
      <p:pic>
        <p:nvPicPr>
          <p:cNvPr id="28" name="Picture 12" descr="Resultado de imagem para sensors">
            <a:extLst>
              <a:ext uri="{FF2B5EF4-FFF2-40B4-BE49-F238E27FC236}">
                <a16:creationId xmlns:a16="http://schemas.microsoft.com/office/drawing/2014/main" id="{193CD647-90AE-60B0-3559-6CA516555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1271" y="4024519"/>
            <a:ext cx="2768762" cy="247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ixaDeTexto 8">
            <a:extLst>
              <a:ext uri="{FF2B5EF4-FFF2-40B4-BE49-F238E27FC236}">
                <a16:creationId xmlns:a16="http://schemas.microsoft.com/office/drawing/2014/main" id="{D36576EF-92FE-24C3-B9D7-98F6B7715A7A}"/>
              </a:ext>
            </a:extLst>
          </p:cNvPr>
          <p:cNvSpPr txBox="1"/>
          <p:nvPr/>
        </p:nvSpPr>
        <p:spPr>
          <a:xfrm>
            <a:off x="-2" y="6247181"/>
            <a:ext cx="2599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Gestão de Dados – Agosto 2019</a:t>
            </a:r>
          </a:p>
        </p:txBody>
      </p:sp>
      <p:pic>
        <p:nvPicPr>
          <p:cNvPr id="30" name="Picture 2" descr="Resultado de imagem para drone phantom 4">
            <a:extLst>
              <a:ext uri="{FF2B5EF4-FFF2-40B4-BE49-F238E27FC236}">
                <a16:creationId xmlns:a16="http://schemas.microsoft.com/office/drawing/2014/main" id="{5F9B9122-9161-5821-2753-75895561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26" y="1406501"/>
            <a:ext cx="3233394" cy="215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sultado de imagem para lidar">
            <a:extLst>
              <a:ext uri="{FF2B5EF4-FFF2-40B4-BE49-F238E27FC236}">
                <a16:creationId xmlns:a16="http://schemas.microsoft.com/office/drawing/2014/main" id="{CA073639-B1BF-A4C6-FF08-91A42F0E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4363" y="1604967"/>
            <a:ext cx="3019081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4F0E79D-4EFE-CF36-CD12-9FE134611E00}"/>
              </a:ext>
            </a:extLst>
          </p:cNvPr>
          <p:cNvSpPr txBox="1"/>
          <p:nvPr/>
        </p:nvSpPr>
        <p:spPr>
          <a:xfrm>
            <a:off x="1862535" y="3209673"/>
            <a:ext cx="799725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Drone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C1802F-D2A8-0DDD-B9F0-E21B4FE9DF9C}"/>
              </a:ext>
            </a:extLst>
          </p:cNvPr>
          <p:cNvSpPr txBox="1"/>
          <p:nvPr/>
        </p:nvSpPr>
        <p:spPr>
          <a:xfrm>
            <a:off x="5247036" y="2790336"/>
            <a:ext cx="773173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LIDAR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6" descr="Resultado de imagem para raspberry">
            <a:extLst>
              <a:ext uri="{FF2B5EF4-FFF2-40B4-BE49-F238E27FC236}">
                <a16:creationId xmlns:a16="http://schemas.microsoft.com/office/drawing/2014/main" id="{153553C0-28C8-B362-096B-088764799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4973" y="1487690"/>
            <a:ext cx="2936226" cy="1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Resultado de imagem para arduino">
            <a:extLst>
              <a:ext uri="{FF2B5EF4-FFF2-40B4-BE49-F238E27FC236}">
                <a16:creationId xmlns:a16="http://schemas.microsoft.com/office/drawing/2014/main" id="{319FFF16-A879-9E90-F6BC-7F56576F7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766" y="3958592"/>
            <a:ext cx="2288589" cy="228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8201F1F-BB20-E2DF-DDBF-E496B9747D74}"/>
              </a:ext>
            </a:extLst>
          </p:cNvPr>
          <p:cNvSpPr txBox="1"/>
          <p:nvPr/>
        </p:nvSpPr>
        <p:spPr>
          <a:xfrm>
            <a:off x="6338477" y="2874386"/>
            <a:ext cx="1299947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RASPBERRY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1E72CA-99BB-9092-E361-E279333805AD}"/>
              </a:ext>
            </a:extLst>
          </p:cNvPr>
          <p:cNvSpPr txBox="1"/>
          <p:nvPr/>
        </p:nvSpPr>
        <p:spPr>
          <a:xfrm>
            <a:off x="8825965" y="5636253"/>
            <a:ext cx="1123647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ARDUINO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10" descr="Resultado de imagem para station total topographie">
            <a:extLst>
              <a:ext uri="{FF2B5EF4-FFF2-40B4-BE49-F238E27FC236}">
                <a16:creationId xmlns:a16="http://schemas.microsoft.com/office/drawing/2014/main" id="{2E3D3265-C7C1-B026-04F4-3BF308B3F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28" r="27832"/>
          <a:stretch/>
        </p:blipFill>
        <p:spPr bwMode="auto">
          <a:xfrm>
            <a:off x="42329" y="4266369"/>
            <a:ext cx="1510246" cy="228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2B19D0B-DB38-CB74-6C21-E3C299654300}"/>
              </a:ext>
            </a:extLst>
          </p:cNvPr>
          <p:cNvSpPr txBox="1"/>
          <p:nvPr/>
        </p:nvSpPr>
        <p:spPr>
          <a:xfrm>
            <a:off x="898052" y="6081607"/>
            <a:ext cx="1441392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TOPOGRAFIA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B28427-65B2-E2CE-4635-3279FDD94D7D}"/>
              </a:ext>
            </a:extLst>
          </p:cNvPr>
          <p:cNvSpPr txBox="1"/>
          <p:nvPr/>
        </p:nvSpPr>
        <p:spPr>
          <a:xfrm>
            <a:off x="3454959" y="6060183"/>
            <a:ext cx="1184020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14" descr="Resultado de imagem para telemetry contaminated sites">
            <a:extLst>
              <a:ext uri="{FF2B5EF4-FFF2-40B4-BE49-F238E27FC236}">
                <a16:creationId xmlns:a16="http://schemas.microsoft.com/office/drawing/2014/main" id="{AA21B467-2D36-1700-76EE-B8CEE17C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0584" y="3843441"/>
            <a:ext cx="1969631" cy="26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C78C738-D73F-6D3B-E785-8BAF5E994E04}"/>
              </a:ext>
            </a:extLst>
          </p:cNvPr>
          <p:cNvSpPr txBox="1"/>
          <p:nvPr/>
        </p:nvSpPr>
        <p:spPr>
          <a:xfrm>
            <a:off x="5619400" y="3934889"/>
            <a:ext cx="1395817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TELEMETRIA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C05FEE-7991-E214-F281-B1F5DFB67B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4703" y="1802747"/>
            <a:ext cx="2566396" cy="13057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2AF6EA-BA79-C749-C9E2-114716EC4461}"/>
              </a:ext>
            </a:extLst>
          </p:cNvPr>
          <p:cNvSpPr txBox="1"/>
          <p:nvPr/>
        </p:nvSpPr>
        <p:spPr>
          <a:xfrm>
            <a:off x="10329465" y="3163594"/>
            <a:ext cx="1521981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LOGGER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D574-82EF-7368-A494-039887F64E5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7631" r="23254"/>
          <a:stretch/>
        </p:blipFill>
        <p:spPr>
          <a:xfrm>
            <a:off x="10024819" y="3934889"/>
            <a:ext cx="2131271" cy="208044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4DE683D-7ACC-C0AA-424B-EB288F165A47}"/>
              </a:ext>
            </a:extLst>
          </p:cNvPr>
          <p:cNvSpPr txBox="1"/>
          <p:nvPr/>
        </p:nvSpPr>
        <p:spPr>
          <a:xfrm>
            <a:off x="10611730" y="5593510"/>
            <a:ext cx="1514792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POINT CLOUD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17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742776" y="13058"/>
            <a:ext cx="8776424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Dispositivos de Coleta de Dados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18</a:t>
            </a:fld>
            <a:endParaRPr lang="pt-BR" kern="0"/>
          </a:p>
        </p:txBody>
      </p:sp>
      <p:pic>
        <p:nvPicPr>
          <p:cNvPr id="23" name="Picture 2" descr="Arduino UNO R3 Original da Itália">
            <a:extLst>
              <a:ext uri="{FF2B5EF4-FFF2-40B4-BE49-F238E27FC236}">
                <a16:creationId xmlns:a16="http://schemas.microsoft.com/office/drawing/2014/main" id="{C58F9735-E1FA-EA7B-59B7-2535F5C60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265751"/>
            <a:ext cx="66675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93;p19">
            <a:extLst>
              <a:ext uri="{FF2B5EF4-FFF2-40B4-BE49-F238E27FC236}">
                <a16:creationId xmlns:a16="http://schemas.microsoft.com/office/drawing/2014/main" id="{AA82AB76-FD93-BAE1-DB86-145444C60F1F}"/>
              </a:ext>
            </a:extLst>
          </p:cNvPr>
          <p:cNvSpPr txBox="1">
            <a:spLocks/>
          </p:cNvSpPr>
          <p:nvPr/>
        </p:nvSpPr>
        <p:spPr>
          <a:xfrm>
            <a:off x="153544" y="1409680"/>
            <a:ext cx="5243209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defTabSz="914400"/>
            <a:r>
              <a:rPr lang="pt-BR" sz="2000" kern="0" dirty="0"/>
              <a:t>Como obter dados em alta resolução (espacial e temporal) a baixo custo?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75F388-A515-EBCA-C451-87420B72C5C4}"/>
              </a:ext>
            </a:extLst>
          </p:cNvPr>
          <p:cNvSpPr txBox="1"/>
          <p:nvPr/>
        </p:nvSpPr>
        <p:spPr>
          <a:xfrm>
            <a:off x="10071321" y="5911457"/>
            <a:ext cx="116031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https://www.arduino.cc/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CC32B1-5833-D67C-8E4E-C6D4D2032CDF}"/>
              </a:ext>
            </a:extLst>
          </p:cNvPr>
          <p:cNvSpPr txBox="1"/>
          <p:nvPr/>
        </p:nvSpPr>
        <p:spPr>
          <a:xfrm>
            <a:off x="111178" y="6625183"/>
            <a:ext cx="116031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https://www.tinkercad.com/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21E98FA-53E4-A128-7BD1-94724BFDC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21" y="2390092"/>
            <a:ext cx="7751420" cy="42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6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742776" y="13058"/>
            <a:ext cx="8776424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Dispositivos de Coleta de Dados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19</a:t>
            </a:fld>
            <a:endParaRPr lang="pt-BR" kern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F6D9D-D949-B12B-5452-0DBA886DF8CB}"/>
              </a:ext>
            </a:extLst>
          </p:cNvPr>
          <p:cNvSpPr txBox="1"/>
          <p:nvPr/>
        </p:nvSpPr>
        <p:spPr>
          <a:xfrm>
            <a:off x="5464951" y="960989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</a:rPr>
              <a:t>ABC-01</a:t>
            </a:r>
            <a:endParaRPr lang="en-US" sz="70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3DFF38C-1A43-6204-A1C7-65D39EEAC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518" y="3757399"/>
            <a:ext cx="4821482" cy="2985375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2297BDAF-533C-7798-2A60-772357DD6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97" y="933083"/>
            <a:ext cx="4889850" cy="2495917"/>
          </a:xfrm>
          <a:prstGeom prst="rect">
            <a:avLst/>
          </a:prstGeom>
        </p:spPr>
      </p:pic>
      <p:pic>
        <p:nvPicPr>
          <p:cNvPr id="17" name="Picture 16" descr="A close-up of a knife&#10;&#10;Description automatically generated with low confidence">
            <a:extLst>
              <a:ext uri="{FF2B5EF4-FFF2-40B4-BE49-F238E27FC236}">
                <a16:creationId xmlns:a16="http://schemas.microsoft.com/office/drawing/2014/main" id="{C08204D1-87F2-B8BE-02BC-CD6D368DF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00" y="2567354"/>
            <a:ext cx="2465617" cy="37436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0D2E20-F601-D4A5-1505-1167C86744A8}"/>
              </a:ext>
            </a:extLst>
          </p:cNvPr>
          <p:cNvSpPr txBox="1"/>
          <p:nvPr/>
        </p:nvSpPr>
        <p:spPr>
          <a:xfrm>
            <a:off x="189400" y="6430377"/>
            <a:ext cx="2465617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https://milonetech.com/products/standard-etape-assembly</a:t>
            </a: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FC82B0FE-DE5C-E48A-2110-6D633ADAD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619" y="1576779"/>
            <a:ext cx="5493746" cy="21494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56C5FCD-E150-FBCA-B64B-BD9B9186A3B7}"/>
              </a:ext>
            </a:extLst>
          </p:cNvPr>
          <p:cNvSpPr txBox="1"/>
          <p:nvPr/>
        </p:nvSpPr>
        <p:spPr>
          <a:xfrm>
            <a:off x="3146472" y="3785855"/>
            <a:ext cx="2806944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https://www.sensirion.com/en/environmental-sensors/gas-sensors/sgp40/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CB637-E5B8-0A6E-7825-B199194A6F8A}"/>
              </a:ext>
            </a:extLst>
          </p:cNvPr>
          <p:cNvSpPr txBox="1"/>
          <p:nvPr/>
        </p:nvSpPr>
        <p:spPr>
          <a:xfrm>
            <a:off x="9091979" y="3408533"/>
            <a:ext cx="2806944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/>
              <a:t>https://www.dragino.com/products/lora/item/109-lora-bee.html</a:t>
            </a:r>
            <a:endParaRPr lang="en-US" sz="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93C73-EE94-9596-6E98-4F0325399544}"/>
              </a:ext>
            </a:extLst>
          </p:cNvPr>
          <p:cNvSpPr txBox="1"/>
          <p:nvPr/>
        </p:nvSpPr>
        <p:spPr>
          <a:xfrm>
            <a:off x="7493061" y="6623835"/>
            <a:ext cx="2288198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http://phoenixmecano.com.br/EX_Inox_e_PLE_2016.pdf</a:t>
            </a:r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77EB89E9-E839-A7CE-DB66-146C9A9BAC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6820" y="4030187"/>
            <a:ext cx="3515147" cy="24918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48075B-B516-684A-C528-F7FB1653FF24}"/>
              </a:ext>
            </a:extLst>
          </p:cNvPr>
          <p:cNvSpPr txBox="1"/>
          <p:nvPr/>
        </p:nvSpPr>
        <p:spPr>
          <a:xfrm>
            <a:off x="3195411" y="6388669"/>
            <a:ext cx="314097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600" dirty="0"/>
              <a:t>https://blogmasterwalkershop.com.br/arduino/como-usar-com-arduino-sensor-de-pressao-e-temperatura-bmp280</a:t>
            </a:r>
          </a:p>
        </p:txBody>
      </p:sp>
      <p:sp>
        <p:nvSpPr>
          <p:cNvPr id="28" name="Google Shape;193;p19">
            <a:extLst>
              <a:ext uri="{FF2B5EF4-FFF2-40B4-BE49-F238E27FC236}">
                <a16:creationId xmlns:a16="http://schemas.microsoft.com/office/drawing/2014/main" id="{479994D8-530D-D006-BCF8-FC3D2E1C6524}"/>
              </a:ext>
            </a:extLst>
          </p:cNvPr>
          <p:cNvSpPr txBox="1">
            <a:spLocks/>
          </p:cNvSpPr>
          <p:nvPr/>
        </p:nvSpPr>
        <p:spPr>
          <a:xfrm>
            <a:off x="240947" y="666772"/>
            <a:ext cx="6370825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defTabSz="914400"/>
            <a:r>
              <a:rPr lang="pt-BR" sz="2000" kern="0" dirty="0"/>
              <a:t>Itens interessantes para Bill </a:t>
            </a:r>
            <a:r>
              <a:rPr lang="pt-BR" sz="2000" kern="0" dirty="0" err="1"/>
              <a:t>of</a:t>
            </a:r>
            <a:r>
              <a:rPr lang="pt-BR" sz="2000" kern="0" dirty="0"/>
              <a:t> </a:t>
            </a:r>
            <a:r>
              <a:rPr lang="pt-BR" sz="2000" kern="0" dirty="0" err="1"/>
              <a:t>Materials</a:t>
            </a:r>
            <a:r>
              <a:rPr lang="pt-BR" sz="2000" kern="0" dirty="0"/>
              <a:t> (BOM)</a:t>
            </a:r>
          </a:p>
        </p:txBody>
      </p:sp>
    </p:spTree>
    <p:extLst>
      <p:ext uri="{BB962C8B-B14F-4D97-AF65-F5344CB8AC3E}">
        <p14:creationId xmlns:p14="http://schemas.microsoft.com/office/powerpoint/2010/main" val="7622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pessoa, mão, usando, segurando&#10;&#10;Descrição gerada automaticamente">
            <a:extLst>
              <a:ext uri="{FF2B5EF4-FFF2-40B4-BE49-F238E27FC236}">
                <a16:creationId xmlns:a16="http://schemas.microsoft.com/office/drawing/2014/main" id="{54715F4C-FF65-41F6-BF7C-070BCADE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884EF681-EE17-45A7-B297-BD0A83007AA9}"/>
              </a:ext>
            </a:extLst>
          </p:cNvPr>
          <p:cNvSpPr txBox="1">
            <a:spLocks/>
          </p:cNvSpPr>
          <p:nvPr/>
        </p:nvSpPr>
        <p:spPr>
          <a:xfrm>
            <a:off x="240947" y="-1796103"/>
            <a:ext cx="10917556" cy="3812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all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j-ea"/>
                <a:cs typeface="+mj-cs"/>
              </a:rPr>
              <a:t>Gestão de Dados Ambientais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B617B-E36B-475F-8215-44C102CF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742776" y="13058"/>
            <a:ext cx="8776424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Aplicativos de Coleta de Dados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20</a:t>
            </a:fld>
            <a:endParaRPr lang="pt-BR" kern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F6D9D-D949-B12B-5452-0DBA886DF8CB}"/>
              </a:ext>
            </a:extLst>
          </p:cNvPr>
          <p:cNvSpPr txBox="1"/>
          <p:nvPr/>
        </p:nvSpPr>
        <p:spPr>
          <a:xfrm>
            <a:off x="5464951" y="960989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</a:rPr>
              <a:t>ABC-01</a:t>
            </a:r>
            <a:endParaRPr lang="en-US" sz="700">
              <a:solidFill>
                <a:schemeClr val="bg1"/>
              </a:solidFill>
            </a:endParaRPr>
          </a:p>
        </p:txBody>
      </p:sp>
      <p:pic>
        <p:nvPicPr>
          <p:cNvPr id="23" name="Picture 2" descr="Resultado de imagem para survey 123">
            <a:extLst>
              <a:ext uri="{FF2B5EF4-FFF2-40B4-BE49-F238E27FC236}">
                <a16:creationId xmlns:a16="http://schemas.microsoft.com/office/drawing/2014/main" id="{BAF6331E-2CC3-BD47-F123-17D553593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608" y="1901623"/>
            <a:ext cx="3385403" cy="165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F4BBE8-AA36-5848-E081-0D694F57E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552" y="1985994"/>
            <a:ext cx="3579944" cy="1259394"/>
          </a:xfrm>
          <a:prstGeom prst="rect">
            <a:avLst/>
          </a:prstGeom>
        </p:spPr>
      </p:pic>
      <p:pic>
        <p:nvPicPr>
          <p:cNvPr id="27" name="Picture 4" descr="Resultado de imagem para data collector arcgis">
            <a:extLst>
              <a:ext uri="{FF2B5EF4-FFF2-40B4-BE49-F238E27FC236}">
                <a16:creationId xmlns:a16="http://schemas.microsoft.com/office/drawing/2014/main" id="{6C0D7551-DFD9-F6CD-EAD1-71399B80E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2824" y="958293"/>
            <a:ext cx="3471319" cy="169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m relacionada">
            <a:extLst>
              <a:ext uri="{FF2B5EF4-FFF2-40B4-BE49-F238E27FC236}">
                <a16:creationId xmlns:a16="http://schemas.microsoft.com/office/drawing/2014/main" id="{E4E55724-0F2C-4ACD-1763-A50A281F8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06" y="4263930"/>
            <a:ext cx="3529634" cy="15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m relacionada">
            <a:extLst>
              <a:ext uri="{FF2B5EF4-FFF2-40B4-BE49-F238E27FC236}">
                <a16:creationId xmlns:a16="http://schemas.microsoft.com/office/drawing/2014/main" id="{51CF334A-AF5C-0EED-E786-C316E01AA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6669" y="3445353"/>
            <a:ext cx="2379302" cy="308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Resultado de imagem para power apps">
            <a:extLst>
              <a:ext uri="{FF2B5EF4-FFF2-40B4-BE49-F238E27FC236}">
                <a16:creationId xmlns:a16="http://schemas.microsoft.com/office/drawing/2014/main" id="{4F74C0C7-5468-02DB-6CE6-0EB453B50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75566" y="2728137"/>
            <a:ext cx="3413758" cy="18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Resultado de imagem para outsystems">
            <a:extLst>
              <a:ext uri="{FF2B5EF4-FFF2-40B4-BE49-F238E27FC236}">
                <a16:creationId xmlns:a16="http://schemas.microsoft.com/office/drawing/2014/main" id="{EC639481-A5E4-A46F-BBCA-8E6307D8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0399" y="4660699"/>
            <a:ext cx="3453859" cy="20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Resultado de imagem para javascript">
            <a:extLst>
              <a:ext uri="{FF2B5EF4-FFF2-40B4-BE49-F238E27FC236}">
                <a16:creationId xmlns:a16="http://schemas.microsoft.com/office/drawing/2014/main" id="{F16069FF-5B68-32CE-C992-D9DAD09F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2445" y="4778917"/>
            <a:ext cx="1779160" cy="177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6FA4F7-3F43-1EDC-6843-0A2E64EF9466}"/>
              </a:ext>
            </a:extLst>
          </p:cNvPr>
          <p:cNvSpPr txBox="1"/>
          <p:nvPr/>
        </p:nvSpPr>
        <p:spPr>
          <a:xfrm>
            <a:off x="9598025" y="5160153"/>
            <a:ext cx="457200" cy="170259"/>
          </a:xfrm>
          <a:prstGeom prst="round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Outsystems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672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742776" y="13058"/>
            <a:ext cx="8776424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Gerenciamento de Dados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21</a:t>
            </a:fld>
            <a:endParaRPr lang="pt-BR" kern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F6D9D-D949-B12B-5452-0DBA886DF8CB}"/>
              </a:ext>
            </a:extLst>
          </p:cNvPr>
          <p:cNvSpPr txBox="1"/>
          <p:nvPr/>
        </p:nvSpPr>
        <p:spPr>
          <a:xfrm>
            <a:off x="5464951" y="960989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</a:rPr>
              <a:t>ABC-01</a:t>
            </a:r>
            <a:endParaRPr lang="en-US" sz="700">
              <a:solidFill>
                <a:schemeClr val="bg1"/>
              </a:solidFill>
            </a:endParaRPr>
          </a:p>
        </p:txBody>
      </p:sp>
      <p:pic>
        <p:nvPicPr>
          <p:cNvPr id="17" name="Picture 2" descr="Imagem relacionada">
            <a:extLst>
              <a:ext uri="{FF2B5EF4-FFF2-40B4-BE49-F238E27FC236}">
                <a16:creationId xmlns:a16="http://schemas.microsoft.com/office/drawing/2014/main" id="{3C24A476-6038-159E-2956-E7D0AEC2F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49517" y="2252247"/>
            <a:ext cx="1871874" cy="181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m relacionada">
            <a:extLst>
              <a:ext uri="{FF2B5EF4-FFF2-40B4-BE49-F238E27FC236}">
                <a16:creationId xmlns:a16="http://schemas.microsoft.com/office/drawing/2014/main" id="{D9D5B4BE-2CB6-EA88-8484-6C20B2167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327" y="3995833"/>
            <a:ext cx="4304255" cy="12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m para excel">
            <a:extLst>
              <a:ext uri="{FF2B5EF4-FFF2-40B4-BE49-F238E27FC236}">
                <a16:creationId xmlns:a16="http://schemas.microsoft.com/office/drawing/2014/main" id="{54EBDAEE-A98C-E96E-FE34-FBF2FFBD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082" y="2294732"/>
            <a:ext cx="2221014" cy="12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m para access">
            <a:extLst>
              <a:ext uri="{FF2B5EF4-FFF2-40B4-BE49-F238E27FC236}">
                <a16:creationId xmlns:a16="http://schemas.microsoft.com/office/drawing/2014/main" id="{D99B0373-79C7-1922-EF77-50539675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0503" y="4422491"/>
            <a:ext cx="1857866" cy="185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Resultado de imagem para azure">
            <a:extLst>
              <a:ext uri="{FF2B5EF4-FFF2-40B4-BE49-F238E27FC236}">
                <a16:creationId xmlns:a16="http://schemas.microsoft.com/office/drawing/2014/main" id="{D66A869E-B13E-E024-2A20-5AE9E0CA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0219" y="1777441"/>
            <a:ext cx="2412339" cy="15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23B152-08EE-F88C-A150-E91B63DAFC3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2593" y="3868485"/>
            <a:ext cx="1238983" cy="5244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37AB38-321B-A2F8-9652-4C3CAB899E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3589" y="4618972"/>
            <a:ext cx="1197987" cy="8866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407C68-9957-B0E3-4A12-248CCA0FD1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4221" y="5699332"/>
            <a:ext cx="2000250" cy="581025"/>
          </a:xfrm>
          <a:prstGeom prst="rect">
            <a:avLst/>
          </a:prstGeom>
        </p:spPr>
      </p:pic>
      <p:pic>
        <p:nvPicPr>
          <p:cNvPr id="28" name="Picture 2" descr="Resultado de imagem para sql server">
            <a:extLst>
              <a:ext uri="{FF2B5EF4-FFF2-40B4-BE49-F238E27FC236}">
                <a16:creationId xmlns:a16="http://schemas.microsoft.com/office/drawing/2014/main" id="{AE6C702E-8124-EB8D-4057-87AC7C471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6354" y="4618972"/>
            <a:ext cx="2090492" cy="17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Waterloo Hydrogeologic Logo">
            <a:extLst>
              <a:ext uri="{FF2B5EF4-FFF2-40B4-BE49-F238E27FC236}">
                <a16:creationId xmlns:a16="http://schemas.microsoft.com/office/drawing/2014/main" id="{74C987D3-1563-5287-B80D-32DDA3FD0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94" y="5806337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394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742776" y="13058"/>
            <a:ext cx="8776424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Análise de Dados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22</a:t>
            </a:fld>
            <a:endParaRPr lang="pt-BR" kern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F6D9D-D949-B12B-5452-0DBA886DF8CB}"/>
              </a:ext>
            </a:extLst>
          </p:cNvPr>
          <p:cNvSpPr txBox="1"/>
          <p:nvPr/>
        </p:nvSpPr>
        <p:spPr>
          <a:xfrm>
            <a:off x="5464951" y="960989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>
                <a:solidFill>
                  <a:schemeClr val="bg1"/>
                </a:solidFill>
              </a:rPr>
              <a:t>ABC-01</a:t>
            </a:r>
            <a:endParaRPr lang="en-US" sz="700">
              <a:solidFill>
                <a:schemeClr val="bg1"/>
              </a:solidFill>
            </a:endParaRPr>
          </a:p>
        </p:txBody>
      </p:sp>
      <p:pic>
        <p:nvPicPr>
          <p:cNvPr id="23" name="Picture 4" descr="Resultado de imagem para excel">
            <a:extLst>
              <a:ext uri="{FF2B5EF4-FFF2-40B4-BE49-F238E27FC236}">
                <a16:creationId xmlns:a16="http://schemas.microsoft.com/office/drawing/2014/main" id="{DF71290C-62A2-0C40-7907-CD0EA7BC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110" y="1837390"/>
            <a:ext cx="2221014" cy="12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esultado de imagem para power bi logo">
            <a:extLst>
              <a:ext uri="{FF2B5EF4-FFF2-40B4-BE49-F238E27FC236}">
                <a16:creationId xmlns:a16="http://schemas.microsoft.com/office/drawing/2014/main" id="{D4F2AD09-ACD3-4621-E0FA-9E23AAC48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110" y="3660922"/>
            <a:ext cx="2236018" cy="113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sultado de imagem para r logo">
            <a:extLst>
              <a:ext uri="{FF2B5EF4-FFF2-40B4-BE49-F238E27FC236}">
                <a16:creationId xmlns:a16="http://schemas.microsoft.com/office/drawing/2014/main" id="{5EA19D34-1D57-010B-7A4E-95AA452A5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4333" y="1703536"/>
            <a:ext cx="1549381" cy="12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Resultado de imagem para python logo">
            <a:extLst>
              <a:ext uri="{FF2B5EF4-FFF2-40B4-BE49-F238E27FC236}">
                <a16:creationId xmlns:a16="http://schemas.microsoft.com/office/drawing/2014/main" id="{712C483A-B67D-A4ED-F8E6-728172ADA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6606" y="3756397"/>
            <a:ext cx="2862262" cy="9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8C171D-DAA6-720D-8C7F-B887BD93534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356" y="1300614"/>
            <a:ext cx="3660226" cy="1001917"/>
          </a:xfrm>
          <a:prstGeom prst="rect">
            <a:avLst/>
          </a:prstGeom>
        </p:spPr>
      </p:pic>
      <p:pic>
        <p:nvPicPr>
          <p:cNvPr id="31" name="Picture 8" descr="Resultado de imagem para arcgis">
            <a:extLst>
              <a:ext uri="{FF2B5EF4-FFF2-40B4-BE49-F238E27FC236}">
                <a16:creationId xmlns:a16="http://schemas.microsoft.com/office/drawing/2014/main" id="{A154D1E3-FA10-E2FD-2E7C-EDF786E2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1584" y="2438914"/>
            <a:ext cx="1301212" cy="130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Resultado de imagem para autocad">
            <a:extLst>
              <a:ext uri="{FF2B5EF4-FFF2-40B4-BE49-F238E27FC236}">
                <a16:creationId xmlns:a16="http://schemas.microsoft.com/office/drawing/2014/main" id="{D4AE0CE2-A47F-CF26-A2B9-D4FD20E6B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1575" y="2492340"/>
            <a:ext cx="2655979" cy="116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Resultado de imagem para surfer gis icon">
            <a:extLst>
              <a:ext uri="{FF2B5EF4-FFF2-40B4-BE49-F238E27FC236}">
                <a16:creationId xmlns:a16="http://schemas.microsoft.com/office/drawing/2014/main" id="{46D8FF40-816E-0544-A30F-E56A86B85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49" y="5008731"/>
            <a:ext cx="2650848" cy="14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 descr="Resultado de imagem para hololens">
            <a:extLst>
              <a:ext uri="{FF2B5EF4-FFF2-40B4-BE49-F238E27FC236}">
                <a16:creationId xmlns:a16="http://schemas.microsoft.com/office/drawing/2014/main" id="{2D91DDA8-1DAC-0656-65F4-0DF31B153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75394" y="2965386"/>
            <a:ext cx="2402383" cy="164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Resultado de imagem para voxler">
            <a:extLst>
              <a:ext uri="{FF2B5EF4-FFF2-40B4-BE49-F238E27FC236}">
                <a16:creationId xmlns:a16="http://schemas.microsoft.com/office/drawing/2014/main" id="{5677B670-B7D4-B596-1390-7D852E80C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2604" y="1167083"/>
            <a:ext cx="2236018" cy="158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Resultado de imagem para tableau">
            <a:extLst>
              <a:ext uri="{FF2B5EF4-FFF2-40B4-BE49-F238E27FC236}">
                <a16:creationId xmlns:a16="http://schemas.microsoft.com/office/drawing/2014/main" id="{17D49ACB-8C86-4620-0FCC-0B7CFCDE4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3235" y="3810941"/>
            <a:ext cx="3968685" cy="84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Resultado de imagem para mod flow">
            <a:extLst>
              <a:ext uri="{FF2B5EF4-FFF2-40B4-BE49-F238E27FC236}">
                <a16:creationId xmlns:a16="http://schemas.microsoft.com/office/drawing/2014/main" id="{0938C8FD-E011-B8C8-B195-2FBEEC027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1408" y="4799259"/>
            <a:ext cx="2367214" cy="18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Resultado de imagem para leapfrog 3D logo">
            <a:extLst>
              <a:ext uri="{FF2B5EF4-FFF2-40B4-BE49-F238E27FC236}">
                <a16:creationId xmlns:a16="http://schemas.microsoft.com/office/drawing/2014/main" id="{43028EA7-EBB5-D2A5-B886-272A98FD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4953" y="1763013"/>
            <a:ext cx="1737018" cy="69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7DA68-871F-C3E9-288F-CF3764AB268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4584" y="4943582"/>
            <a:ext cx="3328180" cy="1541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67B62-9E38-0BC0-FCCA-3209550793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7666" y="4723184"/>
            <a:ext cx="3098569" cy="19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90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pessoa, mão, usando, segurando&#10;&#10;Descrição gerada automaticamente">
            <a:extLst>
              <a:ext uri="{FF2B5EF4-FFF2-40B4-BE49-F238E27FC236}">
                <a16:creationId xmlns:a16="http://schemas.microsoft.com/office/drawing/2014/main" id="{54715F4C-FF65-41F6-BF7C-070BCADE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884EF681-EE17-45A7-B297-BD0A83007AA9}"/>
              </a:ext>
            </a:extLst>
          </p:cNvPr>
          <p:cNvSpPr txBox="1">
            <a:spLocks/>
          </p:cNvSpPr>
          <p:nvPr/>
        </p:nvSpPr>
        <p:spPr>
          <a:xfrm>
            <a:off x="240947" y="-1796103"/>
            <a:ext cx="10917556" cy="3812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all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j-ea"/>
                <a:cs typeface="+mj-cs"/>
              </a:rPr>
              <a:t>Aquisição de Dados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B617B-E36B-475F-8215-44C102CF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 descr="Mobile device with apps"/>
          <p:cNvPicPr preferRelativeResize="0"/>
          <p:nvPr/>
        </p:nvPicPr>
        <p:blipFill>
          <a:blip r:embed="rId4"/>
          <a:srcRect l="21875" r="21875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1130190" y="1176082"/>
            <a:ext cx="7804260" cy="118611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Exercício </a:t>
            </a:r>
            <a:r>
              <a:rPr lang="pt-BR" dirty="0" err="1"/>
              <a:t>Forms</a:t>
            </a:r>
            <a:r>
              <a:rPr lang="pt-BR" dirty="0"/>
              <a:t> + Power Apps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24</a:t>
            </a:fld>
            <a:endParaRPr lang="pt-BR" kern="0"/>
          </a:p>
        </p:txBody>
      </p:sp>
      <p:sp>
        <p:nvSpPr>
          <p:cNvPr id="29" name="Google Shape;194;p19">
            <a:extLst>
              <a:ext uri="{FF2B5EF4-FFF2-40B4-BE49-F238E27FC236}">
                <a16:creationId xmlns:a16="http://schemas.microsoft.com/office/drawing/2014/main" id="{6E39A01B-0863-30F1-E22B-DD188304B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90158" y="2345867"/>
            <a:ext cx="6678784" cy="11861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Criando app para coleta de dados de nível d’água de campo no MS </a:t>
            </a:r>
            <a:r>
              <a:rPr lang="pt-BR" dirty="0" err="1"/>
              <a:t>Forms</a:t>
            </a:r>
            <a:r>
              <a:rPr lang="pt-BR" dirty="0"/>
              <a:t> e no MS Power Apps</a:t>
            </a:r>
          </a:p>
          <a:p>
            <a:r>
              <a:rPr lang="pt-BR" dirty="0">
                <a:hlinkClick r:id="rId5"/>
              </a:rPr>
              <a:t>https://forms.office.com/</a:t>
            </a:r>
            <a:endParaRPr lang="pt-BR" dirty="0"/>
          </a:p>
          <a:p>
            <a:r>
              <a:rPr lang="pt-BR" dirty="0">
                <a:hlinkClick r:id="rId6"/>
              </a:rPr>
              <a:t>https://powerapps.microsoft.com/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6636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pessoa, mão, usando, segurando&#10;&#10;Descrição gerada automaticamente">
            <a:extLst>
              <a:ext uri="{FF2B5EF4-FFF2-40B4-BE49-F238E27FC236}">
                <a16:creationId xmlns:a16="http://schemas.microsoft.com/office/drawing/2014/main" id="{54715F4C-FF65-41F6-BF7C-070BCADE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884EF681-EE17-45A7-B297-BD0A83007AA9}"/>
              </a:ext>
            </a:extLst>
          </p:cNvPr>
          <p:cNvSpPr txBox="1">
            <a:spLocks/>
          </p:cNvSpPr>
          <p:nvPr/>
        </p:nvSpPr>
        <p:spPr>
          <a:xfrm>
            <a:off x="240947" y="-1796103"/>
            <a:ext cx="10917556" cy="3812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all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/>
                <a:ea typeface="+mj-ea"/>
                <a:cs typeface="+mj-cs"/>
              </a:rPr>
              <a:t>EXCEL Para Meio Ambiente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B617B-E36B-475F-8215-44C102CF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1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/>
          <p:cNvPicPr preferRelativeResize="0"/>
          <p:nvPr/>
        </p:nvPicPr>
        <p:blipFill>
          <a:blip r:embed="rId4"/>
          <a:srcRect l="24215" r="24215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930617" y="551946"/>
            <a:ext cx="9452085" cy="1186118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EXCEL com </a:t>
            </a:r>
            <a:r>
              <a:rPr lang="pt-BR" dirty="0" err="1"/>
              <a:t>Enfâse</a:t>
            </a:r>
            <a:r>
              <a:rPr lang="pt-BR" dirty="0"/>
              <a:t> em Meio Ambiente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26</a:t>
            </a:fld>
            <a:endParaRPr lang="pt-BR" kern="0"/>
          </a:p>
        </p:txBody>
      </p:sp>
      <p:sp>
        <p:nvSpPr>
          <p:cNvPr id="29" name="Google Shape;194;p19">
            <a:extLst>
              <a:ext uri="{FF2B5EF4-FFF2-40B4-BE49-F238E27FC236}">
                <a16:creationId xmlns:a16="http://schemas.microsoft.com/office/drawing/2014/main" id="{6E39A01B-0863-30F1-E22B-DD188304B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7757" y="1664761"/>
            <a:ext cx="6678784" cy="11861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Relembrando o Básico</a:t>
            </a:r>
          </a:p>
          <a:p>
            <a:pPr lvl="0"/>
            <a:r>
              <a:rPr lang="pt-BR" dirty="0"/>
              <a:t>Montando a aba ‘</a:t>
            </a:r>
            <a:r>
              <a:rPr lang="pt-BR" dirty="0" err="1"/>
              <a:t>Intro</a:t>
            </a:r>
            <a:r>
              <a:rPr lang="pt-BR" dirty="0"/>
              <a:t>’.</a:t>
            </a:r>
          </a:p>
          <a:p>
            <a:pPr lvl="0"/>
            <a:r>
              <a:rPr lang="pt-BR" dirty="0"/>
              <a:t>Vamos utilizar recursos do Excel Básico, tais como:</a:t>
            </a:r>
          </a:p>
          <a:p>
            <a:pPr marL="800100" lvl="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i="1" dirty="0"/>
              <a:t>Formatação de células</a:t>
            </a:r>
          </a:p>
          <a:p>
            <a:pPr marL="800100" lvl="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i="1" dirty="0"/>
              <a:t>Uso de ‘Shapes’ e ‘Pictures’</a:t>
            </a:r>
          </a:p>
          <a:p>
            <a:pPr marL="800100" lvl="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i="1" dirty="0"/>
              <a:t>Mesclas de células</a:t>
            </a:r>
          </a:p>
          <a:p>
            <a:pPr marL="800100" lvl="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i="1" dirty="0"/>
              <a:t>Criando logotipos simples</a:t>
            </a:r>
          </a:p>
          <a:p>
            <a:pPr marL="800100" lvl="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i="1" dirty="0"/>
              <a:t>Legenda de cores</a:t>
            </a:r>
          </a:p>
          <a:p>
            <a:pPr marL="800100" lvl="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i="1" dirty="0"/>
              <a:t>Funções Básicas</a:t>
            </a:r>
          </a:p>
          <a:p>
            <a:pPr marL="800100" lvl="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endParaRPr lang="pt-BR" i="1" dirty="0"/>
          </a:p>
          <a:p>
            <a:pPr lvl="0"/>
            <a:endParaRPr lang="pt-BR" i="1" dirty="0"/>
          </a:p>
          <a:p>
            <a:endParaRPr lang="pt-BR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DCA44DC-EC12-A5FC-A0BD-87F97BE62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49" y="4598566"/>
            <a:ext cx="4725133" cy="20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/>
          <p:cNvPicPr preferRelativeResize="0"/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667" r="16667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27</a:t>
            </a:fld>
            <a:endParaRPr lang="pt-BR" kern="0"/>
          </a:p>
        </p:txBody>
      </p:sp>
      <p:sp>
        <p:nvSpPr>
          <p:cNvPr id="29" name="Google Shape;194;p19">
            <a:extLst>
              <a:ext uri="{FF2B5EF4-FFF2-40B4-BE49-F238E27FC236}">
                <a16:creationId xmlns:a16="http://schemas.microsoft.com/office/drawing/2014/main" id="{6E39A01B-0863-30F1-E22B-DD188304B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6758" y="1738064"/>
            <a:ext cx="6678784" cy="11861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pt-BR" dirty="0"/>
              <a:t>Atalhos de movimentação são adequados para nos locomovermos em uma planilha de maneira rápida.</a:t>
            </a:r>
          </a:p>
          <a:p>
            <a:pPr lvl="0"/>
            <a:r>
              <a:rPr lang="pt-BR" dirty="0"/>
              <a:t>Vamos testar os seguintes atalhos na aba ‘</a:t>
            </a:r>
            <a:r>
              <a:rPr lang="pt-BR" dirty="0" err="1"/>
              <a:t>BaseDados</a:t>
            </a:r>
            <a:r>
              <a:rPr lang="pt-BR" dirty="0"/>
              <a:t>’:</a:t>
            </a:r>
          </a:p>
          <a:p>
            <a:pPr marL="800100" lvl="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dirty="0" err="1"/>
              <a:t>Crtl+End</a:t>
            </a:r>
            <a:r>
              <a:rPr lang="pt-BR" dirty="0"/>
              <a:t> / </a:t>
            </a:r>
            <a:r>
              <a:rPr lang="pt-BR" dirty="0" err="1"/>
              <a:t>Crtl+Shift+End</a:t>
            </a:r>
            <a:r>
              <a:rPr lang="pt-BR" dirty="0"/>
              <a:t> : Avança / Seleciona até a última célula já utilizada (dados ou formatação) na aba.</a:t>
            </a:r>
          </a:p>
          <a:p>
            <a:pPr marL="800100" lvl="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dirty="0" err="1"/>
              <a:t>Crtl+Home</a:t>
            </a:r>
            <a:r>
              <a:rPr lang="pt-BR" dirty="0"/>
              <a:t> / </a:t>
            </a:r>
            <a:r>
              <a:rPr lang="pt-BR" dirty="0" err="1"/>
              <a:t>Crtl+Shift+Home</a:t>
            </a:r>
            <a:r>
              <a:rPr lang="pt-BR" dirty="0"/>
              <a:t> : Avança / Seleciona até a primeira célula da aba.</a:t>
            </a:r>
          </a:p>
          <a:p>
            <a:pPr marL="80010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dirty="0" err="1"/>
              <a:t>Crtl</a:t>
            </a:r>
            <a:r>
              <a:rPr lang="pt-BR" dirty="0"/>
              <a:t>+→ / </a:t>
            </a:r>
            <a:r>
              <a:rPr lang="pt-BR" dirty="0" err="1"/>
              <a:t>Crtl+Shift</a:t>
            </a:r>
            <a:r>
              <a:rPr lang="pt-BR" dirty="0"/>
              <a:t>+→: Avança / Seleciona até a célula mais a direita da célula atualmente selecionada.</a:t>
            </a:r>
          </a:p>
          <a:p>
            <a:pPr marL="80010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dirty="0" err="1"/>
              <a:t>Crtl+PageDown</a:t>
            </a:r>
            <a:r>
              <a:rPr lang="pt-BR" dirty="0"/>
              <a:t> / </a:t>
            </a:r>
            <a:r>
              <a:rPr lang="pt-BR" dirty="0" err="1"/>
              <a:t>Crtl+PageUp</a:t>
            </a:r>
            <a:r>
              <a:rPr lang="pt-BR" dirty="0"/>
              <a:t>: Se desloca pelas abas.</a:t>
            </a:r>
          </a:p>
          <a:p>
            <a:pPr marL="80010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dirty="0" err="1"/>
              <a:t>Alt+Tab</a:t>
            </a:r>
            <a:r>
              <a:rPr lang="pt-BR" dirty="0"/>
              <a:t>: Se desloca pelos arquivos abertos.</a:t>
            </a:r>
          </a:p>
          <a:p>
            <a:pPr marL="800100" indent="-457200">
              <a:buClr>
                <a:schemeClr val="accent1"/>
              </a:buClr>
              <a:buSzPct val="130000"/>
              <a:buFont typeface="Wingdings" panose="05000000000000000000" pitchFamily="2" charset="2"/>
              <a:buChar char="§"/>
            </a:pPr>
            <a:r>
              <a:rPr lang="pt-BR" dirty="0" err="1"/>
              <a:t>Crtl+Space</a:t>
            </a:r>
            <a:r>
              <a:rPr lang="pt-BR" dirty="0"/>
              <a:t> / </a:t>
            </a:r>
            <a:r>
              <a:rPr lang="pt-BR" dirty="0" err="1"/>
              <a:t>Shift+Space</a:t>
            </a:r>
            <a:r>
              <a:rPr lang="pt-BR" dirty="0"/>
              <a:t>: Seleciona a coluna / linha a partir da seleção atual.</a:t>
            </a:r>
          </a:p>
        </p:txBody>
      </p:sp>
      <p:sp>
        <p:nvSpPr>
          <p:cNvPr id="10" name="Google Shape;193;p19">
            <a:extLst>
              <a:ext uri="{FF2B5EF4-FFF2-40B4-BE49-F238E27FC236}">
                <a16:creationId xmlns:a16="http://schemas.microsoft.com/office/drawing/2014/main" id="{C5539F00-830A-EEE0-E0C5-6CE916D670D8}"/>
              </a:ext>
            </a:extLst>
          </p:cNvPr>
          <p:cNvSpPr txBox="1">
            <a:spLocks/>
          </p:cNvSpPr>
          <p:nvPr/>
        </p:nvSpPr>
        <p:spPr>
          <a:xfrm>
            <a:off x="930617" y="551946"/>
            <a:ext cx="9452085" cy="118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defTabSz="914400"/>
            <a:r>
              <a:rPr lang="pt-BR" kern="0"/>
              <a:t>EXCEL com Enfâse em Meio Ambiente</a:t>
            </a:r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854943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 descr="Firemen in a huddle"/>
          <p:cNvPicPr preferRelativeResize="0"/>
          <p:nvPr/>
        </p:nvPicPr>
        <p:blipFill>
          <a:blip r:embed="rId4"/>
          <a:srcRect l="16650" r="16650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28</a:t>
            </a:fld>
            <a:endParaRPr lang="pt-BR" kern="0"/>
          </a:p>
        </p:txBody>
      </p:sp>
      <p:sp>
        <p:nvSpPr>
          <p:cNvPr id="29" name="Google Shape;194;p19">
            <a:extLst>
              <a:ext uri="{FF2B5EF4-FFF2-40B4-BE49-F238E27FC236}">
                <a16:creationId xmlns:a16="http://schemas.microsoft.com/office/drawing/2014/main" id="{6E39A01B-0863-30F1-E22B-DD188304B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6758" y="1738064"/>
            <a:ext cx="6678784" cy="11861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pt-BR" dirty="0"/>
              <a:t>Exercícios</a:t>
            </a:r>
          </a:p>
          <a:p>
            <a:pPr lvl="0"/>
            <a:endParaRPr lang="pt-BR" dirty="0"/>
          </a:p>
          <a:p>
            <a:pPr lvl="0"/>
            <a:endParaRPr lang="pt-BR" dirty="0"/>
          </a:p>
        </p:txBody>
      </p:sp>
      <p:sp>
        <p:nvSpPr>
          <p:cNvPr id="10" name="Google Shape;193;p19">
            <a:extLst>
              <a:ext uri="{FF2B5EF4-FFF2-40B4-BE49-F238E27FC236}">
                <a16:creationId xmlns:a16="http://schemas.microsoft.com/office/drawing/2014/main" id="{C5539F00-830A-EEE0-E0C5-6CE916D670D8}"/>
              </a:ext>
            </a:extLst>
          </p:cNvPr>
          <p:cNvSpPr txBox="1">
            <a:spLocks/>
          </p:cNvSpPr>
          <p:nvPr/>
        </p:nvSpPr>
        <p:spPr>
          <a:xfrm>
            <a:off x="930617" y="551946"/>
            <a:ext cx="9452085" cy="118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defTabSz="914400"/>
            <a:r>
              <a:rPr lang="pt-BR" kern="0"/>
              <a:t>EXCEL com Enfâse em Meio Ambiente</a:t>
            </a:r>
            <a:endParaRPr lang="pt-BR" kern="0" dirty="0"/>
          </a:p>
        </p:txBody>
      </p:sp>
      <p:graphicFrame>
        <p:nvGraphicFramePr>
          <p:cNvPr id="8" name="Tabela 3">
            <a:extLst>
              <a:ext uri="{FF2B5EF4-FFF2-40B4-BE49-F238E27FC236}">
                <a16:creationId xmlns:a16="http://schemas.microsoft.com/office/drawing/2014/main" id="{54C58C8B-5900-B099-907A-B418B5EB2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352822"/>
              </p:ext>
            </p:extLst>
          </p:nvPr>
        </p:nvGraphicFramePr>
        <p:xfrm>
          <a:off x="240947" y="2394552"/>
          <a:ext cx="7998178" cy="3691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3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79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Exemplo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/>
                        <a:t>Função</a:t>
                      </a:r>
                      <a:endParaRPr lang="pt-BR" sz="1400"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523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pt-BR" sz="14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1) Calcular massa removida.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Vlookup</a:t>
                      </a:r>
                      <a:r>
                        <a:rPr lang="pt-B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  Match / </a:t>
                      </a:r>
                      <a:r>
                        <a:rPr lang="pt-BR" sz="14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Xlookup</a:t>
                      </a:r>
                      <a:endParaRPr lang="pt-BR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47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pt-BR" sz="14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2) Retornar a concentração do poço de monitoramento para dia e horário determinado.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Vlookup</a:t>
                      </a:r>
                      <a:r>
                        <a:rPr lang="pt-B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  Match + Funções</a:t>
                      </a:r>
                      <a:r>
                        <a:rPr lang="pt-BR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pt-B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 + Concatenações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65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pt-BR" sz="14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3) Contabilizar resíduos por unidade operacional, local de tratamento e tipo.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SumIfs</a:t>
                      </a:r>
                      <a:r>
                        <a:rPr lang="pt-B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pt-BR" sz="14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CountIfs</a:t>
                      </a:r>
                      <a:r>
                        <a:rPr lang="pt-B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pt-BR" sz="14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AverageIfs</a:t>
                      </a:r>
                      <a:r>
                        <a:rPr lang="pt-B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pt-BR" sz="14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Iferror</a:t>
                      </a:r>
                      <a:r>
                        <a:rPr lang="pt-B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pt-BR" sz="14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  <a:endParaRPr lang="pt-BR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69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pt-BR" sz="14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4) Ajustando dados fora do padrão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VBA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975726"/>
                  </a:ext>
                </a:extLst>
              </a:tr>
              <a:tr h="45669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pt-BR" sz="14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5) Transposta – Evidenciando Violações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VBA + Formatação Condicional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86970"/>
                  </a:ext>
                </a:extLst>
              </a:tr>
              <a:tr h="456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6) </a:t>
                      </a:r>
                      <a:r>
                        <a:rPr lang="pt-BR" sz="1400" b="0" i="0" u="none" strike="noStrike" kern="1200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Combinando Tabelas</a:t>
                      </a:r>
                      <a:endParaRPr lang="pt-BR" sz="1400" b="0" i="0" u="none" strike="noStrike" kern="1200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Power Query</a:t>
                      </a:r>
                      <a:endParaRPr lang="pt-BR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59866"/>
                  </a:ext>
                </a:extLst>
              </a:tr>
              <a:tr h="4566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7) Transposta – Conversão para Base Estruturada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kern="1200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Power Query</a:t>
                      </a:r>
                      <a:endParaRPr lang="pt-BR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938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41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21">
            <a:extLst>
              <a:ext uri="{FF2B5EF4-FFF2-40B4-BE49-F238E27FC236}">
                <a16:creationId xmlns:a16="http://schemas.microsoft.com/office/drawing/2014/main" id="{1EF7D38A-2C15-4A4B-A4E0-A0F88AE3BB95}"/>
              </a:ext>
            </a:extLst>
          </p:cNvPr>
          <p:cNvGrpSpPr/>
          <p:nvPr/>
        </p:nvGrpSpPr>
        <p:grpSpPr>
          <a:xfrm>
            <a:off x="4546410" y="3724102"/>
            <a:ext cx="3681115" cy="816441"/>
            <a:chOff x="4608310" y="4732877"/>
            <a:chExt cx="3681115" cy="816441"/>
          </a:xfrm>
        </p:grpSpPr>
        <p:sp>
          <p:nvSpPr>
            <p:cNvPr id="10" name="Retângulo 22">
              <a:extLst>
                <a:ext uri="{FF2B5EF4-FFF2-40B4-BE49-F238E27FC236}">
                  <a16:creationId xmlns:a16="http://schemas.microsoft.com/office/drawing/2014/main" id="{E0AF0DD2-AEAB-45E6-AF79-E9C7773C3DE3}"/>
                </a:ext>
              </a:extLst>
            </p:cNvPr>
            <p:cNvSpPr/>
            <p:nvPr/>
          </p:nvSpPr>
          <p:spPr>
            <a:xfrm>
              <a:off x="4648685" y="4773089"/>
              <a:ext cx="36407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+mn-cs"/>
                </a:rPr>
                <a:t>Calvin Iost – calvin_iost@hotmail.com</a:t>
              </a:r>
            </a:p>
          </p:txBody>
        </p:sp>
        <p:cxnSp>
          <p:nvCxnSpPr>
            <p:cNvPr id="11" name="Conector reto 23">
              <a:extLst>
                <a:ext uri="{FF2B5EF4-FFF2-40B4-BE49-F238E27FC236}">
                  <a16:creationId xmlns:a16="http://schemas.microsoft.com/office/drawing/2014/main" id="{E9FB9083-6B44-4947-90D5-D988F7140544}"/>
                </a:ext>
              </a:extLst>
            </p:cNvPr>
            <p:cNvCxnSpPr>
              <a:cxnSpLocks/>
            </p:cNvCxnSpPr>
            <p:nvPr/>
          </p:nvCxnSpPr>
          <p:spPr>
            <a:xfrm>
              <a:off x="4608310" y="4732877"/>
              <a:ext cx="0" cy="81644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sp>
          <p:nvSpPr>
            <p:cNvPr id="12" name="Retângulo 24">
              <a:extLst>
                <a:ext uri="{FF2B5EF4-FFF2-40B4-BE49-F238E27FC236}">
                  <a16:creationId xmlns:a16="http://schemas.microsoft.com/office/drawing/2014/main" id="{1F3162FB-6F47-4B0D-8ED5-E9464D5D669C}"/>
                </a:ext>
              </a:extLst>
            </p:cNvPr>
            <p:cNvSpPr/>
            <p:nvPr/>
          </p:nvSpPr>
          <p:spPr>
            <a:xfrm>
              <a:off x="4648685" y="5187809"/>
              <a:ext cx="35729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Rockwell" panose="02060603020205020403"/>
                  <a:ea typeface="+mn-ea"/>
                  <a:cs typeface="+mn-cs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https://www.linkedin.com/in/calvin-iost/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F7087C25-5141-4C79-AF50-05922A8F9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85584" y="3769489"/>
            <a:ext cx="740733" cy="7407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380DF18-F5F8-4313-A3E8-ABFCC8FE5020}"/>
              </a:ext>
            </a:extLst>
          </p:cNvPr>
          <p:cNvSpPr txBox="1">
            <a:spLocks/>
          </p:cNvSpPr>
          <p:nvPr/>
        </p:nvSpPr>
        <p:spPr>
          <a:xfrm>
            <a:off x="3731937" y="2281108"/>
            <a:ext cx="8064000" cy="63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MUITO OBRIGADO!!!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516F37-06DF-40A9-9596-E1480E1F6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/>
          <p:cNvPicPr preferRelativeResize="0"/>
          <p:nvPr/>
        </p:nvPicPr>
        <p:blipFill>
          <a:blip r:embed="rId4"/>
          <a:srcRect t="12518" b="12518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O que é Digital para Meio Ambiente?</a:t>
            </a:r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313765" y="2610733"/>
            <a:ext cx="7256402" cy="349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Padronização no </a:t>
            </a:r>
            <a:r>
              <a:rPr lang="pt-BR" dirty="0">
                <a:solidFill>
                  <a:schemeClr val="bg1"/>
                </a:solidFill>
                <a:highlight>
                  <a:srgbClr val="4F4443"/>
                </a:highlight>
              </a:rPr>
              <a:t>relato</a:t>
            </a:r>
            <a:r>
              <a:rPr lang="pt-BR" dirty="0"/>
              <a:t> de informações ambientais</a:t>
            </a:r>
          </a:p>
          <a:p>
            <a:r>
              <a:rPr lang="pt-BR" dirty="0"/>
              <a:t>Gestão de dados em </a:t>
            </a:r>
            <a:r>
              <a:rPr lang="pt-BR" dirty="0">
                <a:solidFill>
                  <a:schemeClr val="bg1"/>
                </a:solidFill>
                <a:highlight>
                  <a:srgbClr val="4F4443"/>
                </a:highlight>
              </a:rPr>
              <a:t>bases de dados</a:t>
            </a:r>
            <a:r>
              <a:rPr lang="pt-BR" dirty="0"/>
              <a:t> adequadas</a:t>
            </a:r>
          </a:p>
          <a:p>
            <a:r>
              <a:rPr lang="pt-BR" dirty="0"/>
              <a:t>Obtenção de </a:t>
            </a:r>
            <a:r>
              <a:rPr lang="pt-BR" dirty="0">
                <a:solidFill>
                  <a:schemeClr val="bg1"/>
                </a:solidFill>
                <a:highlight>
                  <a:srgbClr val="4F4443"/>
                </a:highlight>
              </a:rPr>
              <a:t>insights</a:t>
            </a:r>
            <a:r>
              <a:rPr lang="pt-BR" dirty="0"/>
              <a:t> para tomada rápida de decisão</a:t>
            </a:r>
          </a:p>
          <a:p>
            <a:r>
              <a:rPr lang="pt-BR" dirty="0"/>
              <a:t>Criação de </a:t>
            </a:r>
            <a:r>
              <a:rPr lang="pt-BR" dirty="0">
                <a:solidFill>
                  <a:schemeClr val="bg1"/>
                </a:solidFill>
                <a:highlight>
                  <a:srgbClr val="4F4443"/>
                </a:highlight>
              </a:rPr>
              <a:t>fluxo digital de trabalho</a:t>
            </a:r>
            <a:r>
              <a:rPr lang="pt-BR" dirty="0"/>
              <a:t> adequado</a:t>
            </a:r>
          </a:p>
          <a:p>
            <a:r>
              <a:rPr lang="pt-BR" dirty="0"/>
              <a:t>Definição de </a:t>
            </a:r>
            <a:r>
              <a:rPr lang="pt-BR" dirty="0">
                <a:solidFill>
                  <a:schemeClr val="bg1"/>
                </a:solidFill>
                <a:highlight>
                  <a:srgbClr val="4F4443"/>
                </a:highlight>
              </a:rPr>
              <a:t>regras de negócio</a:t>
            </a:r>
            <a:r>
              <a:rPr lang="pt-BR" dirty="0"/>
              <a:t> para comunicação digital entre as partes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 gestão de dados ambientais é uma atividade fim para a cadeia de gestão de áreas contaminadas e correlatas.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3</a:t>
            </a:fld>
            <a:endParaRPr lang="pt-BR" kern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D524E-5227-4435-8801-F557539F7DFB}"/>
              </a:ext>
            </a:extLst>
          </p:cNvPr>
          <p:cNvSpPr txBox="1"/>
          <p:nvPr/>
        </p:nvSpPr>
        <p:spPr>
          <a:xfrm>
            <a:off x="9416460" y="5828214"/>
            <a:ext cx="28806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https://www.epa.gov/sites/default/files/2019-05/documents/r2comprehensivemanual_may2019.pdf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 descr="Offshore production platform"/>
          <p:cNvPicPr preferRelativeResize="0"/>
          <p:nvPr/>
        </p:nvPicPr>
        <p:blipFill>
          <a:blip r:embed="rId4"/>
          <a:srcRect l="14624" r="14624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Os dados são o novo petróleo/ouro?</a:t>
            </a:r>
          </a:p>
        </p:txBody>
      </p:sp>
      <p:sp>
        <p:nvSpPr>
          <p:cNvPr id="194" name="Google Shape;194;p19"/>
          <p:cNvSpPr txBox="1">
            <a:spLocks noGrp="1"/>
          </p:cNvSpPr>
          <p:nvPr>
            <p:ph type="body" idx="1"/>
          </p:nvPr>
        </p:nvSpPr>
        <p:spPr>
          <a:xfrm>
            <a:off x="1390158" y="2345867"/>
            <a:ext cx="6678784" cy="349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/>
              <a:t>Petróleo/ouro:  </a:t>
            </a:r>
          </a:p>
          <a:p>
            <a:pPr lvl="1"/>
            <a:r>
              <a:rPr lang="pt-BR" dirty="0"/>
              <a:t>Recurso finito</a:t>
            </a:r>
          </a:p>
          <a:p>
            <a:pPr lvl="1"/>
            <a:r>
              <a:rPr lang="pt-BR" dirty="0"/>
              <a:t>Requer muitos recursos / energia para ser extraído</a:t>
            </a:r>
          </a:p>
          <a:p>
            <a:pPr lvl="1"/>
            <a:r>
              <a:rPr lang="pt-BR" dirty="0"/>
              <a:t>Logística complexa</a:t>
            </a:r>
          </a:p>
          <a:p>
            <a:pPr lvl="1"/>
            <a:r>
              <a:rPr lang="pt-BR" dirty="0"/>
              <a:t>Variedade de subprodutos ‘limitada’</a:t>
            </a:r>
          </a:p>
          <a:p>
            <a:r>
              <a:rPr lang="pt-BR" dirty="0"/>
              <a:t>Dados: </a:t>
            </a:r>
          </a:p>
          <a:p>
            <a:pPr lvl="1"/>
            <a:r>
              <a:rPr lang="pt-BR" dirty="0"/>
              <a:t>Recurso infinito</a:t>
            </a:r>
          </a:p>
          <a:p>
            <a:pPr lvl="1"/>
            <a:r>
              <a:rPr lang="pt-BR" dirty="0"/>
              <a:t>Simples de ser extraído</a:t>
            </a:r>
          </a:p>
          <a:p>
            <a:pPr lvl="1"/>
            <a:r>
              <a:rPr lang="pt-BR" dirty="0"/>
              <a:t>Logística menos complexa</a:t>
            </a:r>
          </a:p>
          <a:p>
            <a:pPr lvl="1"/>
            <a:r>
              <a:rPr lang="pt-BR" dirty="0"/>
              <a:t>Variedade de subprodutos ‘ilimitada’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4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42986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DE2FD2F-C0F0-423D-9568-F65D43C5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pic>
        <p:nvPicPr>
          <p:cNvPr id="188" name="Google Shape;188;p19"/>
          <p:cNvPicPr preferRelativeResize="0"/>
          <p:nvPr/>
        </p:nvPicPr>
        <p:blipFill>
          <a:blip r:embed="rId4"/>
          <a:srcRect l="19436" r="19436"/>
          <a:stretch/>
        </p:blipFill>
        <p:spPr>
          <a:xfrm>
            <a:off x="8496200" y="1405933"/>
            <a:ext cx="4046000" cy="40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609600" y="1554833"/>
            <a:ext cx="6960400" cy="910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pt-BR" dirty="0"/>
              <a:t>E para meio ambiente?</a:t>
            </a: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pt-BR" kern="0" smtClean="0"/>
              <a:pPr defTabSz="1219170">
                <a:buClr>
                  <a:srgbClr val="000000"/>
                </a:buClr>
              </a:pPr>
              <a:t>5</a:t>
            </a:fld>
            <a:endParaRPr lang="pt-BR" kern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1541C-9405-4D81-8C39-7762E74EF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4" y="3667125"/>
            <a:ext cx="4827174" cy="293557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52BBF0-9577-4514-B163-3F38957F4B3E}"/>
              </a:ext>
            </a:extLst>
          </p:cNvPr>
          <p:cNvSpPr txBox="1"/>
          <p:nvPr/>
        </p:nvSpPr>
        <p:spPr>
          <a:xfrm>
            <a:off x="488258" y="6602698"/>
            <a:ext cx="67627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https://www.ctech.com/</a:t>
            </a:r>
          </a:p>
        </p:txBody>
      </p:sp>
      <p:sp>
        <p:nvSpPr>
          <p:cNvPr id="20" name="Google Shape;194;p19">
            <a:extLst>
              <a:ext uri="{FF2B5EF4-FFF2-40B4-BE49-F238E27FC236}">
                <a16:creationId xmlns:a16="http://schemas.microsoft.com/office/drawing/2014/main" id="{9B82A03B-67EF-4C7F-B524-A806899D19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93850" y="2078929"/>
            <a:ext cx="3473751" cy="462687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sz="1000" dirty="0"/>
              <a:t>Alta resolução</a:t>
            </a:r>
          </a:p>
          <a:p>
            <a:r>
              <a:rPr lang="pt-BR" sz="1000" dirty="0"/>
              <a:t>Amostras</a:t>
            </a:r>
          </a:p>
          <a:p>
            <a:r>
              <a:rPr lang="pt-BR" sz="1000" dirty="0"/>
              <a:t>Avaliação de Risco</a:t>
            </a:r>
          </a:p>
          <a:p>
            <a:r>
              <a:rPr lang="pt-BR" sz="1000" dirty="0"/>
              <a:t>Campanhas</a:t>
            </a:r>
          </a:p>
          <a:p>
            <a:r>
              <a:rPr lang="pt-BR" sz="1000" dirty="0"/>
              <a:t>Concentrações</a:t>
            </a:r>
          </a:p>
          <a:p>
            <a:r>
              <a:rPr lang="pt-BR" sz="1000" dirty="0"/>
              <a:t>Condutividade</a:t>
            </a:r>
          </a:p>
          <a:p>
            <a:r>
              <a:rPr lang="pt-BR" sz="1000" dirty="0"/>
              <a:t>Coordenadas</a:t>
            </a:r>
          </a:p>
          <a:p>
            <a:r>
              <a:rPr lang="pt-BR" sz="1000" dirty="0"/>
              <a:t>Fontes de Contaminação</a:t>
            </a:r>
          </a:p>
          <a:p>
            <a:r>
              <a:rPr lang="pt-BR" sz="1000" dirty="0"/>
              <a:t>Geofísica</a:t>
            </a:r>
          </a:p>
          <a:p>
            <a:r>
              <a:rPr lang="pt-BR" sz="1000" dirty="0"/>
              <a:t>Litologia</a:t>
            </a:r>
          </a:p>
          <a:p>
            <a:r>
              <a:rPr lang="pt-BR" sz="1000" dirty="0"/>
              <a:t>Modelagem</a:t>
            </a:r>
          </a:p>
          <a:p>
            <a:r>
              <a:rPr lang="pt-BR" sz="1000" dirty="0"/>
              <a:t>Nível d’água</a:t>
            </a:r>
          </a:p>
          <a:p>
            <a:r>
              <a:rPr lang="pt-BR" sz="1000" dirty="0"/>
              <a:t>Poços</a:t>
            </a:r>
          </a:p>
          <a:p>
            <a:r>
              <a:rPr lang="pt-BR" sz="1000" dirty="0"/>
              <a:t>Remediação</a:t>
            </a:r>
          </a:p>
          <a:p>
            <a:r>
              <a:rPr lang="pt-BR" sz="1000" dirty="0"/>
              <a:t>Sondagens</a:t>
            </a:r>
          </a:p>
          <a:p>
            <a:r>
              <a:rPr lang="pt-BR" sz="1000" dirty="0"/>
              <a:t>Topografia</a:t>
            </a:r>
          </a:p>
          <a:p>
            <a:r>
              <a:rPr lang="pt-BR" sz="1000" dirty="0"/>
              <a:t>Vapores</a:t>
            </a:r>
          </a:p>
          <a:p>
            <a:r>
              <a:rPr lang="pt-BR" sz="1000" dirty="0"/>
              <a:t>Etc.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DC81F3-6EE8-4C28-9A7C-9B95EF82FEEF}"/>
              </a:ext>
            </a:extLst>
          </p:cNvPr>
          <p:cNvSpPr txBox="1"/>
          <p:nvPr/>
        </p:nvSpPr>
        <p:spPr>
          <a:xfrm>
            <a:off x="9537777" y="5838335"/>
            <a:ext cx="187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https://cetesb.sp.gov.br/wp-content/uploads/2014/12/DD-038-2017-C.pdf</a:t>
            </a:r>
          </a:p>
        </p:txBody>
      </p:sp>
    </p:spTree>
    <p:extLst>
      <p:ext uri="{BB962C8B-B14F-4D97-AF65-F5344CB8AC3E}">
        <p14:creationId xmlns:p14="http://schemas.microsoft.com/office/powerpoint/2010/main" val="140172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>
            <a:spLocks noGrp="1"/>
          </p:cNvSpPr>
          <p:nvPr>
            <p:ph type="body" idx="4294967295"/>
          </p:nvPr>
        </p:nvSpPr>
        <p:spPr>
          <a:xfrm>
            <a:off x="240947" y="592400"/>
            <a:ext cx="4110965" cy="567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b="1" dirty="0">
                <a:latin typeface="Poppins"/>
                <a:ea typeface="Poppins"/>
                <a:cs typeface="Poppins"/>
                <a:sym typeface="Poppins"/>
              </a:rPr>
              <a:t>Exemplos de Produtos Digitais</a:t>
            </a:r>
            <a:endParaRPr sz="4800" dirty="0"/>
          </a:p>
        </p:txBody>
      </p:sp>
      <p:sp>
        <p:nvSpPr>
          <p:cNvPr id="403" name="Google Shape;403;p33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B5AC99-F811-4D7E-8B19-DCE6BCC29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3" name="Google Shape;430;p35">
            <a:extLst>
              <a:ext uri="{FF2B5EF4-FFF2-40B4-BE49-F238E27FC236}">
                <a16:creationId xmlns:a16="http://schemas.microsoft.com/office/drawing/2014/main" id="{9C14AA04-9713-43E9-B720-C63CAD55BCF2}"/>
              </a:ext>
            </a:extLst>
          </p:cNvPr>
          <p:cNvSpPr txBox="1">
            <a:spLocks/>
          </p:cNvSpPr>
          <p:nvPr/>
        </p:nvSpPr>
        <p:spPr>
          <a:xfrm>
            <a:off x="9366000" y="592400"/>
            <a:ext cx="2826000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kern="0" dirty="0"/>
              <a:t>Aplicativos:</a:t>
            </a:r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kern="0" dirty="0"/>
              <a:t>Apoio à coleta de dados em campo, garantindo que serão direcionados as corretas bases de dados em formato estruturado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7F7AB-DADD-47A8-A585-F5F9335115DE}"/>
              </a:ext>
            </a:extLst>
          </p:cNvPr>
          <p:cNvSpPr txBox="1"/>
          <p:nvPr/>
        </p:nvSpPr>
        <p:spPr>
          <a:xfrm>
            <a:off x="4888411" y="6411667"/>
            <a:ext cx="18700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Microsoft Power Apps. 2022.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DDEB9A-C9BC-4B8A-9EF8-23DCA5F38DD8}"/>
              </a:ext>
            </a:extLst>
          </p:cNvPr>
          <p:cNvSpPr/>
          <p:nvPr/>
        </p:nvSpPr>
        <p:spPr>
          <a:xfrm>
            <a:off x="4695667" y="993945"/>
            <a:ext cx="2771934" cy="488615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4" name="Google Shape;404;p33"/>
          <p:cNvGrpSpPr/>
          <p:nvPr/>
        </p:nvGrpSpPr>
        <p:grpSpPr>
          <a:xfrm>
            <a:off x="4682967" y="498097"/>
            <a:ext cx="2826061" cy="5861812"/>
            <a:chOff x="2547150" y="238125"/>
            <a:chExt cx="2525675" cy="5238750"/>
          </a:xfrm>
        </p:grpSpPr>
        <p:sp>
          <p:nvSpPr>
            <p:cNvPr id="405" name="Google Shape;405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</p:grpSp>
      <p:pic>
        <p:nvPicPr>
          <p:cNvPr id="14" name="Gravação de Tela 9">
            <a:hlinkClick r:id="" action="ppaction://media"/>
            <a:extLst>
              <a:ext uri="{FF2B5EF4-FFF2-40B4-BE49-F238E27FC236}">
                <a16:creationId xmlns:a16="http://schemas.microsoft.com/office/drawing/2014/main" id="{8F270DDE-961C-47F5-8306-CEE44C3A47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7541" y="1055979"/>
            <a:ext cx="2644470" cy="47129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430" name="Google Shape;430;p35"/>
          <p:cNvSpPr txBox="1">
            <a:spLocks noGrp="1"/>
          </p:cNvSpPr>
          <p:nvPr>
            <p:ph type="body" idx="4294967295"/>
          </p:nvPr>
        </p:nvSpPr>
        <p:spPr>
          <a:xfrm>
            <a:off x="9366000" y="592400"/>
            <a:ext cx="2826000" cy="567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dirty="0"/>
              <a:t>Dashboard: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" dirty="0"/>
              <a:t>Ferramenta que permite monitorar métricas e dados de forma rápida, colaborativa e segura permitindo a tomada de decisões centrada em dados.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CAEDB-F589-441F-BD11-F8417792A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4" name="Google Shape;402;p33">
            <a:extLst>
              <a:ext uri="{FF2B5EF4-FFF2-40B4-BE49-F238E27FC236}">
                <a16:creationId xmlns:a16="http://schemas.microsoft.com/office/drawing/2014/main" id="{2A22970D-5590-42E4-A9D6-14728787170D}"/>
              </a:ext>
            </a:extLst>
          </p:cNvPr>
          <p:cNvSpPr txBox="1">
            <a:spLocks/>
          </p:cNvSpPr>
          <p:nvPr/>
        </p:nvSpPr>
        <p:spPr>
          <a:xfrm>
            <a:off x="240947" y="592400"/>
            <a:ext cx="4110965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>
                <a:latin typeface="Poppins"/>
                <a:ea typeface="Poppins"/>
                <a:cs typeface="Poppins"/>
                <a:sym typeface="Poppins"/>
              </a:rPr>
              <a:t>Exemplos de Produtos Digitais</a:t>
            </a:r>
            <a:endParaRPr lang="en-US" sz="48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108D60-3572-4FD7-8BAC-3F7DA0CE1320}"/>
              </a:ext>
            </a:extLst>
          </p:cNvPr>
          <p:cNvSpPr txBox="1"/>
          <p:nvPr/>
        </p:nvSpPr>
        <p:spPr>
          <a:xfrm>
            <a:off x="4535985" y="5209794"/>
            <a:ext cx="490957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Microsoft Power BI. 2022. https://community.powerbi.com/t5/Themes-Gallery/Coronavirus-Outbreak-Report-JCH/td-p/1008524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C7E5B-1A8B-4786-847E-B819AF77973A}"/>
              </a:ext>
            </a:extLst>
          </p:cNvPr>
          <p:cNvSpPr/>
          <p:nvPr/>
        </p:nvSpPr>
        <p:spPr>
          <a:xfrm>
            <a:off x="4222826" y="1763268"/>
            <a:ext cx="4959101" cy="3331464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696516" y="1654850"/>
            <a:ext cx="6056273" cy="3548299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A945D1FB-E653-4649-B001-5FCFD67A8F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02005" y="1981544"/>
            <a:ext cx="4654107" cy="2606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6E7C9-6A57-416C-A690-C2DE8796D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4" name="Google Shape;402;p33">
            <a:extLst>
              <a:ext uri="{FF2B5EF4-FFF2-40B4-BE49-F238E27FC236}">
                <a16:creationId xmlns:a16="http://schemas.microsoft.com/office/drawing/2014/main" id="{AA610565-8429-4663-B6BF-34123502938F}"/>
              </a:ext>
            </a:extLst>
          </p:cNvPr>
          <p:cNvSpPr txBox="1">
            <a:spLocks/>
          </p:cNvSpPr>
          <p:nvPr/>
        </p:nvSpPr>
        <p:spPr>
          <a:xfrm>
            <a:off x="240947" y="592400"/>
            <a:ext cx="4110965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>
                <a:latin typeface="Poppins"/>
                <a:ea typeface="Poppins"/>
                <a:cs typeface="Poppins"/>
                <a:sym typeface="Poppins"/>
              </a:rPr>
              <a:t>Exemplos de Produtos Digitais</a:t>
            </a:r>
            <a:endParaRPr lang="en-US" sz="4800" kern="0" dirty="0"/>
          </a:p>
        </p:txBody>
      </p:sp>
      <p:sp>
        <p:nvSpPr>
          <p:cNvPr id="15" name="Google Shape;430;p35">
            <a:extLst>
              <a:ext uri="{FF2B5EF4-FFF2-40B4-BE49-F238E27FC236}">
                <a16:creationId xmlns:a16="http://schemas.microsoft.com/office/drawing/2014/main" id="{249ACB20-456B-4C17-B84E-A15AA17AD866}"/>
              </a:ext>
            </a:extLst>
          </p:cNvPr>
          <p:cNvSpPr txBox="1">
            <a:spLocks/>
          </p:cNvSpPr>
          <p:nvPr/>
        </p:nvSpPr>
        <p:spPr>
          <a:xfrm>
            <a:off x="9366000" y="592400"/>
            <a:ext cx="2826000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kern="0" dirty="0"/>
              <a:t>Plataforma:</a:t>
            </a:r>
          </a:p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pt-BR" kern="0" dirty="0"/>
              <a:t>Ambiente digital consolidado para consulta, inserção e comunicação de informações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F133C0-6611-4312-A068-9DFB35D35BC3}"/>
              </a:ext>
            </a:extLst>
          </p:cNvPr>
          <p:cNvSpPr txBox="1"/>
          <p:nvPr/>
        </p:nvSpPr>
        <p:spPr>
          <a:xfrm>
            <a:off x="4615326" y="5342804"/>
            <a:ext cx="187005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https://www.car.gov.br/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2923D6-04E6-4C2B-9457-90AEDD8DD76D}"/>
              </a:ext>
            </a:extLst>
          </p:cNvPr>
          <p:cNvSpPr/>
          <p:nvPr/>
        </p:nvSpPr>
        <p:spPr>
          <a:xfrm>
            <a:off x="4533454" y="1956817"/>
            <a:ext cx="4427665" cy="3331464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6" name="Google Shape;416;p34"/>
          <p:cNvGrpSpPr/>
          <p:nvPr/>
        </p:nvGrpSpPr>
        <p:grpSpPr>
          <a:xfrm rot="5400000">
            <a:off x="5064059" y="1037426"/>
            <a:ext cx="3385988" cy="5224768"/>
            <a:chOff x="2112475" y="238125"/>
            <a:chExt cx="3395050" cy="5238750"/>
          </a:xfrm>
        </p:grpSpPr>
        <p:sp>
          <p:nvSpPr>
            <p:cNvPr id="417" name="Google Shape;4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371"/>
            </a:p>
          </p:txBody>
        </p:sp>
      </p:grp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DDE301F4-67AD-4CD8-B0CB-FC89BE3B8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80645" y="2072207"/>
            <a:ext cx="4011904" cy="3103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11407833" y="6101933"/>
            <a:ext cx="5808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430" name="Google Shape;430;p35"/>
          <p:cNvSpPr txBox="1">
            <a:spLocks noGrp="1"/>
          </p:cNvSpPr>
          <p:nvPr>
            <p:ph type="body" idx="4294967295"/>
          </p:nvPr>
        </p:nvSpPr>
        <p:spPr>
          <a:xfrm>
            <a:off x="9366000" y="592400"/>
            <a:ext cx="2826000" cy="567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dirty="0"/>
              <a:t>Web mapping</a:t>
            </a:r>
            <a:r>
              <a:rPr lang="en" dirty="0"/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" dirty="0"/>
              <a:t>Uso de geointeligência para obtenção de insigths geoespaciais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CAEDB-F589-441F-BD11-F8417792A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47" y="109948"/>
            <a:ext cx="1379340" cy="883997"/>
          </a:xfrm>
          <a:prstGeom prst="rect">
            <a:avLst/>
          </a:prstGeom>
        </p:spPr>
      </p:pic>
      <p:sp>
        <p:nvSpPr>
          <p:cNvPr id="14" name="Google Shape;402;p33">
            <a:extLst>
              <a:ext uri="{FF2B5EF4-FFF2-40B4-BE49-F238E27FC236}">
                <a16:creationId xmlns:a16="http://schemas.microsoft.com/office/drawing/2014/main" id="{2A22970D-5590-42E4-A9D6-14728787170D}"/>
              </a:ext>
            </a:extLst>
          </p:cNvPr>
          <p:cNvSpPr txBox="1">
            <a:spLocks/>
          </p:cNvSpPr>
          <p:nvPr/>
        </p:nvSpPr>
        <p:spPr>
          <a:xfrm>
            <a:off x="240947" y="592400"/>
            <a:ext cx="4110965" cy="5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 defTabSz="914400">
              <a:spcBef>
                <a:spcPts val="800"/>
              </a:spcBef>
              <a:buFont typeface="Poppins Light"/>
              <a:buNone/>
            </a:pPr>
            <a:r>
              <a:rPr lang="en-US" sz="4800" b="1" kern="0">
                <a:latin typeface="Poppins"/>
                <a:ea typeface="Poppins"/>
                <a:cs typeface="Poppins"/>
                <a:sym typeface="Poppins"/>
              </a:rPr>
              <a:t>Exemplos de Produtos Digitais</a:t>
            </a:r>
            <a:endParaRPr lang="en-US" sz="48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108D60-3572-4FD7-8BAC-3F7DA0CE1320}"/>
              </a:ext>
            </a:extLst>
          </p:cNvPr>
          <p:cNvSpPr txBox="1"/>
          <p:nvPr/>
        </p:nvSpPr>
        <p:spPr>
          <a:xfrm>
            <a:off x="4535985" y="5209794"/>
            <a:ext cx="490957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http://geosampa.prefeitura.sp.gov.br/PaginasPublicas/_SBC.aspx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C7E5B-1A8B-4786-847E-B819AF77973A}"/>
              </a:ext>
            </a:extLst>
          </p:cNvPr>
          <p:cNvSpPr/>
          <p:nvPr/>
        </p:nvSpPr>
        <p:spPr>
          <a:xfrm>
            <a:off x="4222826" y="1763268"/>
            <a:ext cx="4959101" cy="3331464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1" name="Google Shape;431;p35"/>
          <p:cNvGrpSpPr/>
          <p:nvPr/>
        </p:nvGrpSpPr>
        <p:grpSpPr>
          <a:xfrm>
            <a:off x="3696516" y="1654850"/>
            <a:ext cx="6056273" cy="3548299"/>
            <a:chOff x="2300899" y="1241129"/>
            <a:chExt cx="4542205" cy="2661224"/>
          </a:xfrm>
        </p:grpSpPr>
        <p:sp>
          <p:nvSpPr>
            <p:cNvPr id="432" name="Google Shape;432;p35"/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D6D0FFD-7FFE-48E8-8103-98C9B1FD59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8516" y="2210042"/>
            <a:ext cx="4648860" cy="21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8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uxtaposeVTI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3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Arcadis2015">
      <a:dk1>
        <a:sysClr val="windowText" lastClr="000000"/>
      </a:dk1>
      <a:lt1>
        <a:sysClr val="window" lastClr="FFFFFF"/>
      </a:lt1>
      <a:dk2>
        <a:srgbClr val="55575A"/>
      </a:dk2>
      <a:lt2>
        <a:srgbClr val="B3B3B3"/>
      </a:lt2>
      <a:accent1>
        <a:srgbClr val="E4610F"/>
      </a:accent1>
      <a:accent2>
        <a:srgbClr val="00A9E4"/>
      </a:accent2>
      <a:accent3>
        <a:srgbClr val="E41F13"/>
      </a:accent3>
      <a:accent4>
        <a:srgbClr val="0DA642"/>
      </a:accent4>
      <a:accent5>
        <a:srgbClr val="F8DA40"/>
      </a:accent5>
      <a:accent6>
        <a:srgbClr val="C3D200"/>
      </a:accent6>
      <a:hlink>
        <a:srgbClr val="2E75B5"/>
      </a:hlink>
      <a:folHlink>
        <a:srgbClr val="6F3B5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Arcadis2015">
      <a:dk1>
        <a:sysClr val="windowText" lastClr="000000"/>
      </a:dk1>
      <a:lt1>
        <a:sysClr val="window" lastClr="FFFFFF"/>
      </a:lt1>
      <a:dk2>
        <a:srgbClr val="55575A"/>
      </a:dk2>
      <a:lt2>
        <a:srgbClr val="B3B3B3"/>
      </a:lt2>
      <a:accent1>
        <a:srgbClr val="E4610F"/>
      </a:accent1>
      <a:accent2>
        <a:srgbClr val="00A9E4"/>
      </a:accent2>
      <a:accent3>
        <a:srgbClr val="E41F13"/>
      </a:accent3>
      <a:accent4>
        <a:srgbClr val="0DA642"/>
      </a:accent4>
      <a:accent5>
        <a:srgbClr val="F8DA40"/>
      </a:accent5>
      <a:accent6>
        <a:srgbClr val="C3D200"/>
      </a:accent6>
      <a:hlink>
        <a:srgbClr val="2E75B5"/>
      </a:hlink>
      <a:folHlink>
        <a:srgbClr val="6F3B5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37596393ADB44EA7C87D6F1EB716C4" ma:contentTypeVersion="4" ma:contentTypeDescription="Create a new document." ma:contentTypeScope="" ma:versionID="e83681c57aa338612a16cb63e9e72339">
  <xsd:schema xmlns:xsd="http://www.w3.org/2001/XMLSchema" xmlns:xs="http://www.w3.org/2001/XMLSchema" xmlns:p="http://schemas.microsoft.com/office/2006/metadata/properties" xmlns:ns2="9ee7e65e-55e9-4d03-ac82-cb5b0aabfb6b" xmlns:ns3="48008d9d-ddde-4871-b701-2304106e3fc1" targetNamespace="http://schemas.microsoft.com/office/2006/metadata/properties" ma:root="true" ma:fieldsID="7453e429ce6c32b0ef7cf11867ff5498" ns2:_="" ns3:_="">
    <xsd:import namespace="9ee7e65e-55e9-4d03-ac82-cb5b0aabfb6b"/>
    <xsd:import namespace="48008d9d-ddde-4871-b701-2304106e3f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e7e65e-55e9-4d03-ac82-cb5b0aabfb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008d9d-ddde-4871-b701-2304106e3fc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26A4F-F5AF-48CE-B804-2330B744A85D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9ee7e65e-55e9-4d03-ac82-cb5b0aabfb6b"/>
    <ds:schemaRef ds:uri="http://www.w3.org/XML/1998/namespace"/>
    <ds:schemaRef ds:uri="http://schemas.microsoft.com/office/infopath/2007/PartnerControls"/>
    <ds:schemaRef ds:uri="48008d9d-ddde-4871-b701-2304106e3fc1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2462728-C45F-4313-9AE6-7FDFB1B2FD2B}">
  <ds:schemaRefs>
    <ds:schemaRef ds:uri="48008d9d-ddde-4871-b701-2304106e3fc1"/>
    <ds:schemaRef ds:uri="9ee7e65e-55e9-4d03-ac82-cb5b0aabfb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AD4B532-0017-4C7C-BFF8-FF9459B33F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Template_General_PowerPoint_Presentation</Template>
  <TotalTime>2887</TotalTime>
  <Words>1148</Words>
  <Application>Microsoft Office PowerPoint</Application>
  <PresentationFormat>Widescreen</PresentationFormat>
  <Paragraphs>220</Paragraphs>
  <Slides>29</Slides>
  <Notes>25</Notes>
  <HiddenSlides>0</HiddenSlides>
  <MMClips>6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29</vt:i4>
      </vt:variant>
    </vt:vector>
  </HeadingPairs>
  <TitlesOfParts>
    <vt:vector size="44" baseType="lpstr">
      <vt:lpstr>Arial</vt:lpstr>
      <vt:lpstr>Bebas Neue</vt:lpstr>
      <vt:lpstr>Calibri</vt:lpstr>
      <vt:lpstr>Franklin Gothic Demi Cond</vt:lpstr>
      <vt:lpstr>Franklin Gothic Medium</vt:lpstr>
      <vt:lpstr>Lato</vt:lpstr>
      <vt:lpstr>Lato Light</vt:lpstr>
      <vt:lpstr>Poppins</vt:lpstr>
      <vt:lpstr>Poppins Light</vt:lpstr>
      <vt:lpstr>Rockwell</vt:lpstr>
      <vt:lpstr>Tahoma</vt:lpstr>
      <vt:lpstr>Wingdings</vt:lpstr>
      <vt:lpstr>Tema do Office</vt:lpstr>
      <vt:lpstr>JuxtaposeVTI</vt:lpstr>
      <vt:lpstr>Cymbeline template</vt:lpstr>
      <vt:lpstr>Gestão de Dados Ambientais</vt:lpstr>
      <vt:lpstr>Apresentação do PowerPoint</vt:lpstr>
      <vt:lpstr>O que é Digital para Meio Ambiente?</vt:lpstr>
      <vt:lpstr>Os dados são o novo petróleo/ouro?</vt:lpstr>
      <vt:lpstr>E para meio ambiente?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avaliar na gestão de dados ambientais?</vt:lpstr>
      <vt:lpstr>O que entregar em serviços de dados ambientais?</vt:lpstr>
      <vt:lpstr>Qual melhor método de gerenciamento?</vt:lpstr>
      <vt:lpstr>Apresentação do PowerPoint</vt:lpstr>
      <vt:lpstr>Dispositivos de Coleta de Dados</vt:lpstr>
      <vt:lpstr>Dispositivos de Coleta de Dados</vt:lpstr>
      <vt:lpstr>Dispositivos de Coleta de Dados</vt:lpstr>
      <vt:lpstr>Aplicativos de Coleta de Dados</vt:lpstr>
      <vt:lpstr>Gerenciamento de Dados</vt:lpstr>
      <vt:lpstr>Análise de Dados</vt:lpstr>
      <vt:lpstr>Apresentação do PowerPoint</vt:lpstr>
      <vt:lpstr>Exercício Forms + Power Apps</vt:lpstr>
      <vt:lpstr>Apresentação do PowerPoint</vt:lpstr>
      <vt:lpstr>EXCEL com Enfâse em Meio Ambiente</vt:lpstr>
      <vt:lpstr>Apresentação do PowerPoint</vt:lpstr>
      <vt:lpstr>Apresentação do PowerPoint</vt:lpstr>
      <vt:lpstr>Apresentação do PowerPoint</vt:lpstr>
    </vt:vector>
  </TitlesOfParts>
  <Company>Arcadis Australia Pacific Pty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Image-led cover title</dc:title>
  <dc:creator>Gardenal, Heitor</dc:creator>
  <cp:lastModifiedBy>Calvin Stefan Iost</cp:lastModifiedBy>
  <cp:revision>80</cp:revision>
  <dcterms:created xsi:type="dcterms:W3CDTF">2021-10-11T17:37:09Z</dcterms:created>
  <dcterms:modified xsi:type="dcterms:W3CDTF">2023-02-10T12:52:36Z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0x010100A537596393ADB44EA7C87D6F1EB716C4</vt:lpwstr>
  </property>
</Properties>
</file>